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9.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_rels/slideMaster9.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slideMasters/_rels/slideMaster10.xml.rels" ContentType="application/vnd.openxmlformats-package.relationships+xml"/>
  <Override PartName="/ppt/slideMasters/_rels/slideMaster11.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9.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_rels/notesSlide1.xml.rels" ContentType="application/vnd.openxmlformats-package.relationships+xml"/>
  <Override PartName="/ppt/media/image1.jpeg" ContentType="image/jpeg"/>
  <Override PartName="/ppt/media/image3.png" ContentType="image/png"/>
  <Override PartName="/ppt/media/image2.jpeg" ContentType="image/jpeg"/>
  <Override PartName="/ppt/media/image8.png" ContentType="image/png"/>
  <Override PartName="/ppt/media/image4.png" ContentType="image/png"/>
  <Override PartName="/ppt/media/image5.png" ContentType="image/png"/>
  <Override PartName="/ppt/media/image6.png" ContentType="image/png"/>
  <Override PartName="/ppt/media/image7.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jpeg" ContentType="image/jpeg"/>
  <Override PartName="/ppt/media/image15.png" ContentType="image/png"/>
  <Override PartName="/ppt/slideLayouts/slideLayout31.xml" ContentType="application/vnd.openxmlformats-officedocument.presentationml.slideLayout+xml"/>
  <Override PartName="/ppt/slideLayouts/slideLayout119.xml" ContentType="application/vnd.openxmlformats-officedocument.presentationml.slideLayout+xml"/>
  <Override PartName="/ppt/slideLayouts/slideLayout1.xml" ContentType="application/vnd.openxmlformats-officedocument.presentationml.slideLayout+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08.xml" ContentType="application/vnd.openxmlformats-officedocument.presentationml.slideLayout+xml"/>
  <Override PartName="/ppt/slideLayouts/slideLayout20.xml" ContentType="application/vnd.openxmlformats-officedocument.presentationml.slideLayout+xml"/>
  <Override PartName="/ppt/slideLayouts/slideLayout10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118.xml" ContentType="application/vnd.openxmlformats-officedocument.presentationml.slideLayout+xml"/>
  <Override PartName="/ppt/slideLayouts/slideLayout30.xml" ContentType="application/vnd.openxmlformats-officedocument.presentationml.slideLayout+xml"/>
  <Override PartName="/ppt/slideLayouts/slideLayout128.xml" ContentType="application/vnd.openxmlformats-officedocument.presentationml.slideLayout+xml"/>
  <Override PartName="/ppt/slideLayouts/slideLayout40.xml" ContentType="application/vnd.openxmlformats-officedocument.presentationml.slideLayout+xml"/>
  <Override PartName="/ppt/slideLayouts/slideLayout12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9.xml.rels" ContentType="application/vnd.openxmlformats-package.relationships+xml"/>
  <Override PartName="/ppt/slideLayouts/_rels/slideLayout31.xml.rels" ContentType="application/vnd.openxmlformats-package.relationships+xml"/>
  <Override PartName="/ppt/slideLayouts/_rels/slideLayout9.xml.rels" ContentType="application/vnd.openxmlformats-package.relationships+xml"/>
  <Override PartName="/ppt/slideLayouts/_rels/slideLayout35.xml.rels" ContentType="application/vnd.openxmlformats-package.relationships+xml"/>
  <Override PartName="/ppt/slideLayouts/_rels/slideLayout11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54.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118.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108.xml.rels" ContentType="application/vnd.openxmlformats-package.relationships+xml"/>
  <Override PartName="/ppt/slideLayouts/_rels/slideLayout24.xml.rels" ContentType="application/vnd.openxmlformats-package.relationships+xml"/>
  <Override PartName="/ppt/slideLayouts/_rels/slideLayout20.xml.rels" ContentType="application/vnd.openxmlformats-package.relationships+xml"/>
  <Override PartName="/ppt/slideLayouts/_rels/slideLayout109.xml.rels" ContentType="application/vnd.openxmlformats-package.relationships+xml"/>
  <Override PartName="/ppt/slideLayouts/_rels/slideLayout25.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128.xml.rels" ContentType="application/vnd.openxmlformats-package.relationships+xml"/>
  <Override PartName="/ppt/slideLayouts/_rels/slideLayout44.xml.rels" ContentType="application/vnd.openxmlformats-package.relationships+xml"/>
  <Override PartName="/ppt/slideLayouts/_rels/slideLayout40.xml.rels" ContentType="application/vnd.openxmlformats-package.relationships+xml"/>
  <Override PartName="/ppt/slideLayouts/_rels/slideLayout129.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_rels/slideLayout85.xml.rels" ContentType="application/vnd.openxmlformats-package.relationships+xml"/>
  <Override PartName="/ppt/slideLayouts/_rels/slideLayout86.xml.rels" ContentType="application/vnd.openxmlformats-package.relationships+xml"/>
  <Override PartName="/ppt/slideLayouts/_rels/slideLayout87.xml.rels" ContentType="application/vnd.openxmlformats-package.relationships+xml"/>
  <Override PartName="/ppt/slideLayouts/_rels/slideLayout88.xml.rels" ContentType="application/vnd.openxmlformats-package.relationships+xml"/>
  <Override PartName="/ppt/slideLayouts/_rels/slideLayout89.xml.rels" ContentType="application/vnd.openxmlformats-package.relationships+xml"/>
  <Override PartName="/ppt/slideLayouts/_rels/slideLayout90.xml.rels" ContentType="application/vnd.openxmlformats-package.relationships+xml"/>
  <Override PartName="/ppt/slideLayouts/_rels/slideLayout91.xml.rels" ContentType="application/vnd.openxmlformats-package.relationships+xml"/>
  <Override PartName="/ppt/slideLayouts/_rels/slideLayout92.xml.rels" ContentType="application/vnd.openxmlformats-package.relationships+xml"/>
  <Override PartName="/ppt/slideLayouts/_rels/slideLayout93.xml.rels" ContentType="application/vnd.openxmlformats-package.relationships+xml"/>
  <Override PartName="/ppt/slideLayouts/_rels/slideLayout94.xml.rels" ContentType="application/vnd.openxmlformats-package.relationships+xml"/>
  <Override PartName="/ppt/slideLayouts/_rels/slideLayout95.xml.rels" ContentType="application/vnd.openxmlformats-package.relationships+xml"/>
  <Override PartName="/ppt/slideLayouts/_rels/slideLayout96.xml.rels" ContentType="application/vnd.openxmlformats-package.relationships+xml"/>
  <Override PartName="/ppt/slideLayouts/_rels/slideLayout97.xml.rels" ContentType="application/vnd.openxmlformats-package.relationships+xml"/>
  <Override PartName="/ppt/slideLayouts/_rels/slideLayout98.xml.rels" ContentType="application/vnd.openxmlformats-package.relationships+xml"/>
  <Override PartName="/ppt/slideLayouts/_rels/slideLayout99.xml.rels" ContentType="application/vnd.openxmlformats-package.relationships+xml"/>
  <Override PartName="/ppt/slideLayouts/_rels/slideLayout100.xml.rels" ContentType="application/vnd.openxmlformats-package.relationships+xml"/>
  <Override PartName="/ppt/slideLayouts/_rels/slideLayout101.xml.rels" ContentType="application/vnd.openxmlformats-package.relationships+xml"/>
  <Override PartName="/ppt/slideLayouts/_rels/slideLayout102.xml.rels" ContentType="application/vnd.openxmlformats-package.relationships+xml"/>
  <Override PartName="/ppt/slideLayouts/_rels/slideLayout103.xml.rels" ContentType="application/vnd.openxmlformats-package.relationships+xml"/>
  <Override PartName="/ppt/slideLayouts/_rels/slideLayout104.xml.rels" ContentType="application/vnd.openxmlformats-package.relationships+xml"/>
  <Override PartName="/ppt/slideLayouts/_rels/slideLayout105.xml.rels" ContentType="application/vnd.openxmlformats-package.relationships+xml"/>
  <Override PartName="/ppt/slideLayouts/_rels/slideLayout106.xml.rels" ContentType="application/vnd.openxmlformats-package.relationships+xml"/>
  <Override PartName="/ppt/slideLayouts/_rels/slideLayout107.xml.rels" ContentType="application/vnd.openxmlformats-package.relationships+xml"/>
  <Override PartName="/ppt/slideLayouts/_rels/slideLayout110.xml.rels" ContentType="application/vnd.openxmlformats-package.relationships+xml"/>
  <Override PartName="/ppt/slideLayouts/_rels/slideLayout111.xml.rels" ContentType="application/vnd.openxmlformats-package.relationships+xml"/>
  <Override PartName="/ppt/slideLayouts/_rels/slideLayout112.xml.rels" ContentType="application/vnd.openxmlformats-package.relationships+xml"/>
  <Override PartName="/ppt/slideLayouts/_rels/slideLayout113.xml.rels" ContentType="application/vnd.openxmlformats-package.relationships+xml"/>
  <Override PartName="/ppt/slideLayouts/_rels/slideLayout114.xml.rels" ContentType="application/vnd.openxmlformats-package.relationships+xml"/>
  <Override PartName="/ppt/slideLayouts/_rels/slideLayout115.xml.rels" ContentType="application/vnd.openxmlformats-package.relationships+xml"/>
  <Override PartName="/ppt/slideLayouts/_rels/slideLayout116.xml.rels" ContentType="application/vnd.openxmlformats-package.relationships+xml"/>
  <Override PartName="/ppt/slideLayouts/_rels/slideLayout117.xml.rels" ContentType="application/vnd.openxmlformats-package.relationships+xml"/>
  <Override PartName="/ppt/slideLayouts/_rels/slideLayout120.xml.rels" ContentType="application/vnd.openxmlformats-package.relationships+xml"/>
  <Override PartName="/ppt/slideLayouts/_rels/slideLayout121.xml.rels" ContentType="application/vnd.openxmlformats-package.relationships+xml"/>
  <Override PartName="/ppt/slideLayouts/_rels/slideLayout122.xml.rels" ContentType="application/vnd.openxmlformats-package.relationships+xml"/>
  <Override PartName="/ppt/slideLayouts/_rels/slideLayout123.xml.rels" ContentType="application/vnd.openxmlformats-package.relationships+xml"/>
  <Override PartName="/ppt/slideLayouts/_rels/slideLayout124.xml.rels" ContentType="application/vnd.openxmlformats-package.relationships+xml"/>
  <Override PartName="/ppt/slideLayouts/_rels/slideLayout125.xml.rels" ContentType="application/vnd.openxmlformats-package.relationships+xml"/>
  <Override PartName="/ppt/slideLayouts/_rels/slideLayout126.xml.rels" ContentType="application/vnd.openxmlformats-package.relationships+xml"/>
  <Override PartName="/ppt/slideLayouts/_rels/slideLayout127.xml.rels" ContentType="application/vnd.openxmlformats-package.relationships+xml"/>
  <Override PartName="/ppt/slideLayouts/_rels/slideLayout130.xml.rels" ContentType="application/vnd.openxmlformats-package.relationships+xml"/>
  <Override PartName="/ppt/slideLayouts/_rels/slideLayout131.xml.rels" ContentType="application/vnd.openxmlformats-package.relationships+xml"/>
  <Override PartName="/ppt/slideLayouts/_rels/slideLayout132.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_rels/presentation.xml.rels" ContentType="application/vnd.openxmlformats-package.relationships+xml"/>
  <Override PartName="/ppt/slides/slide1.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 id="2147483778"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notesMaster" Target="notesMasters/notesMaster1.xml"/><Relationship Id="rId14" Type="http://schemas.openxmlformats.org/officeDocument/2006/relationships/slide" Target="slides/slide1.xml"/><Relationship Id="rId15" Type="http://schemas.openxmlformats.org/officeDocument/2006/relationships/slide" Target="slides/slide2.xml"/><Relationship Id="rId16" Type="http://schemas.openxmlformats.org/officeDocument/2006/relationships/slide" Target="slides/slide3.xml"/><Relationship Id="rId17" Type="http://schemas.openxmlformats.org/officeDocument/2006/relationships/slide" Target="slides/slide4.xml"/><Relationship Id="rId18" Type="http://schemas.openxmlformats.org/officeDocument/2006/relationships/slide" Target="slides/slide5.xml"/><Relationship Id="rId19" Type="http://schemas.openxmlformats.org/officeDocument/2006/relationships/slide" Target="slides/slide6.xml"/><Relationship Id="rId20" Type="http://schemas.openxmlformats.org/officeDocument/2006/relationships/slide" Target="slides/slide7.xml"/><Relationship Id="rId21" Type="http://schemas.openxmlformats.org/officeDocument/2006/relationships/slide" Target="slides/slide8.xml"/><Relationship Id="rId22" Type="http://schemas.openxmlformats.org/officeDocument/2006/relationships/slide" Target="slides/slide9.xml"/><Relationship Id="rId23" Type="http://schemas.openxmlformats.org/officeDocument/2006/relationships/slide" Target="slides/slide10.xml"/><Relationship Id="rId24" Type="http://schemas.openxmlformats.org/officeDocument/2006/relationships/slide" Target="slides/slide11.xml"/><Relationship Id="rId25" Type="http://schemas.openxmlformats.org/officeDocument/2006/relationships/slide" Target="slides/slide12.xml"/><Relationship Id="rId26" Type="http://schemas.openxmlformats.org/officeDocument/2006/relationships/slide" Target="slides/slide13.xml"/><Relationship Id="rId27" Type="http://schemas.openxmlformats.org/officeDocument/2006/relationships/slide" Target="slides/slide14.xml"/><Relationship Id="rId28" Type="http://schemas.openxmlformats.org/officeDocument/2006/relationships/slide" Target="slides/slide15.xml"/><Relationship Id="rId29" Type="http://schemas.openxmlformats.org/officeDocument/2006/relationships/slide" Target="slides/slide16.xml"/><Relationship Id="rId30" Type="http://schemas.openxmlformats.org/officeDocument/2006/relationships/slide" Target="slides/slide17.xml"/><Relationship Id="rId31" Type="http://schemas.openxmlformats.org/officeDocument/2006/relationships/slide" Target="slides/slide18.xml"/><Relationship Id="rId32" Type="http://schemas.openxmlformats.org/officeDocument/2006/relationships/slide" Target="slides/slide19.xml"/><Relationship Id="rId33" Type="http://schemas.openxmlformats.org/officeDocument/2006/relationships/slide" Target="slides/slide20.xml"/><Relationship Id="rId34" Type="http://schemas.openxmlformats.org/officeDocument/2006/relationships/slide" Target="slides/slide21.xml"/><Relationship Id="rId35" Type="http://schemas.openxmlformats.org/officeDocument/2006/relationships/slide" Target="slides/slide22.xml"/><Relationship Id="rId36" Type="http://schemas.openxmlformats.org/officeDocument/2006/relationships/slide" Target="slides/slide23.xml"/><Relationship Id="rId37" Type="http://schemas.openxmlformats.org/officeDocument/2006/relationships/slide" Target="slides/slide24.xml"/>
</Relationships>
</file>

<file path=ppt/notesMasters/_rels/notesMaster1.xml.rels><?xml version="1.0" encoding="UTF-8"?>
<Relationships xmlns="http://schemas.openxmlformats.org/package/2006/relationships"><Relationship Id="rId1" Type="http://schemas.openxmlformats.org/officeDocument/2006/relationships/theme" Target="../theme/theme1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3"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en-GB" sz="4400" spc="-1" strike="noStrike">
                <a:latin typeface="Arial"/>
              </a:rPr>
              <a:t>Click to move the slide</a:t>
            </a:r>
            <a:endParaRPr b="0" lang="en-GB" sz="4400" spc="-1" strike="noStrike">
              <a:latin typeface="Arial"/>
            </a:endParaRPr>
          </a:p>
        </p:txBody>
      </p:sp>
      <p:sp>
        <p:nvSpPr>
          <p:cNvPr id="434" name="PlaceHolder 2"/>
          <p:cNvSpPr>
            <a:spLocks noGrp="1"/>
          </p:cNvSpPr>
          <p:nvPr>
            <p:ph type="body"/>
          </p:nvPr>
        </p:nvSpPr>
        <p:spPr>
          <a:xfrm>
            <a:off x="756000" y="5078520"/>
            <a:ext cx="6047640" cy="4811040"/>
          </a:xfrm>
          <a:prstGeom prst="rect">
            <a:avLst/>
          </a:prstGeom>
        </p:spPr>
        <p:txBody>
          <a:bodyPr lIns="0" rIns="0" tIns="0" bIns="0">
            <a:noAutofit/>
          </a:bodyPr>
          <a:p>
            <a:r>
              <a:rPr b="0" lang="en-GB" sz="2000" spc="-1" strike="noStrike">
                <a:latin typeface="Arial"/>
              </a:rPr>
              <a:t>Click to edit the notes' format</a:t>
            </a:r>
            <a:endParaRPr b="0" lang="en-GB" sz="2000" spc="-1" strike="noStrike">
              <a:latin typeface="Arial"/>
            </a:endParaRPr>
          </a:p>
        </p:txBody>
      </p:sp>
      <p:sp>
        <p:nvSpPr>
          <p:cNvPr id="435" name="PlaceHolder 3"/>
          <p:cNvSpPr>
            <a:spLocks noGrp="1"/>
          </p:cNvSpPr>
          <p:nvPr>
            <p:ph type="hdr"/>
          </p:nvPr>
        </p:nvSpPr>
        <p:spPr>
          <a:xfrm>
            <a:off x="0" y="0"/>
            <a:ext cx="3280680" cy="534240"/>
          </a:xfrm>
          <a:prstGeom prst="rect">
            <a:avLst/>
          </a:prstGeom>
        </p:spPr>
        <p:txBody>
          <a:bodyPr lIns="0" rIns="0" tIns="0" bIns="0">
            <a:noAutofit/>
          </a:bodyPr>
          <a:p>
            <a:r>
              <a:rPr b="0" lang="en-GB" sz="1400" spc="-1" strike="noStrike">
                <a:latin typeface="Times New Roman"/>
              </a:rPr>
              <a:t>&lt;header&gt;</a:t>
            </a:r>
            <a:endParaRPr b="0" lang="en-GB" sz="1400" spc="-1" strike="noStrike">
              <a:latin typeface="Times New Roman"/>
            </a:endParaRPr>
          </a:p>
        </p:txBody>
      </p:sp>
      <p:sp>
        <p:nvSpPr>
          <p:cNvPr id="436" name="PlaceHolder 4"/>
          <p:cNvSpPr>
            <a:spLocks noGrp="1"/>
          </p:cNvSpPr>
          <p:nvPr>
            <p:ph type="dt"/>
          </p:nvPr>
        </p:nvSpPr>
        <p:spPr>
          <a:xfrm>
            <a:off x="4278960" y="0"/>
            <a:ext cx="3280680" cy="534240"/>
          </a:xfrm>
          <a:prstGeom prst="rect">
            <a:avLst/>
          </a:prstGeom>
        </p:spPr>
        <p:txBody>
          <a:bodyPr lIns="0" rIns="0" tIns="0" bIns="0">
            <a:noAutofit/>
          </a:bodyPr>
          <a:p>
            <a:pPr algn="r"/>
            <a:r>
              <a:rPr b="0" lang="en-GB" sz="1400" spc="-1" strike="noStrike">
                <a:latin typeface="Times New Roman"/>
              </a:rPr>
              <a:t>&lt;date/time&gt;</a:t>
            </a:r>
            <a:endParaRPr b="0" lang="en-GB" sz="1400" spc="-1" strike="noStrike">
              <a:latin typeface="Times New Roman"/>
            </a:endParaRPr>
          </a:p>
        </p:txBody>
      </p:sp>
      <p:sp>
        <p:nvSpPr>
          <p:cNvPr id="437" name="PlaceHolder 5"/>
          <p:cNvSpPr>
            <a:spLocks noGrp="1"/>
          </p:cNvSpPr>
          <p:nvPr>
            <p:ph type="ftr"/>
          </p:nvPr>
        </p:nvSpPr>
        <p:spPr>
          <a:xfrm>
            <a:off x="0" y="10157400"/>
            <a:ext cx="3280680" cy="534240"/>
          </a:xfrm>
          <a:prstGeom prst="rect">
            <a:avLst/>
          </a:prstGeom>
        </p:spPr>
        <p:txBody>
          <a:bodyPr lIns="0" rIns="0" tIns="0" bIns="0" anchor="b">
            <a:noAutofit/>
          </a:bodyPr>
          <a:p>
            <a:r>
              <a:rPr b="0" lang="en-GB" sz="1400" spc="-1" strike="noStrike">
                <a:latin typeface="Times New Roman"/>
              </a:rPr>
              <a:t>&lt;footer&gt;</a:t>
            </a:r>
            <a:endParaRPr b="0" lang="en-GB" sz="1400" spc="-1" strike="noStrike">
              <a:latin typeface="Times New Roman"/>
            </a:endParaRPr>
          </a:p>
        </p:txBody>
      </p:sp>
      <p:sp>
        <p:nvSpPr>
          <p:cNvPr id="438"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7234A5EA-6672-4492-9FB4-401FAFD9C80D}" type="slidenum">
              <a:rPr b="0" lang="en-GB" sz="1400" spc="-1" strike="noStrike">
                <a:latin typeface="Times New Roman"/>
              </a:rPr>
              <a:t>&lt;number&gt;</a:t>
            </a:fld>
            <a:endParaRPr b="0" lang="en-GB"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4" name="PlaceHolder 1"/>
          <p:cNvSpPr>
            <a:spLocks noGrp="1"/>
          </p:cNvSpPr>
          <p:nvPr>
            <p:ph type="sldImg"/>
          </p:nvPr>
        </p:nvSpPr>
        <p:spPr>
          <a:xfrm>
            <a:off x="685800" y="1143000"/>
            <a:ext cx="5482800" cy="3082680"/>
          </a:xfrm>
          <a:prstGeom prst="rect">
            <a:avLst/>
          </a:prstGeom>
        </p:spPr>
      </p:sp>
      <p:sp>
        <p:nvSpPr>
          <p:cNvPr id="515" name="PlaceHolder 2"/>
          <p:cNvSpPr>
            <a:spLocks noGrp="1"/>
          </p:cNvSpPr>
          <p:nvPr>
            <p:ph type="body"/>
          </p:nvPr>
        </p:nvSpPr>
        <p:spPr>
          <a:xfrm>
            <a:off x="685800" y="4400640"/>
            <a:ext cx="5482800" cy="3596760"/>
          </a:xfrm>
          <a:prstGeom prst="rect">
            <a:avLst/>
          </a:prstGeom>
        </p:spPr>
        <p:txBody>
          <a:bodyPr lIns="0" rIns="0" tIns="0" bIns="0">
            <a:noAutofit/>
          </a:bodyPr>
          <a:p>
            <a:endParaRPr b="0" lang="en-GB" sz="2000" spc="-1" strike="noStrike">
              <a:latin typeface="Arial"/>
            </a:endParaRPr>
          </a:p>
        </p:txBody>
      </p:sp>
      <p:sp>
        <p:nvSpPr>
          <p:cNvPr id="516" name="CustomShape 3"/>
          <p:cNvSpPr/>
          <p:nvPr/>
        </p:nvSpPr>
        <p:spPr>
          <a:xfrm>
            <a:off x="3884760" y="8685360"/>
            <a:ext cx="2968200" cy="45504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3DA50575-4C4B-4535-9EE7-81B9118E0FE8}" type="slidenum">
              <a:rPr b="0" lang="en-GB" sz="1200" spc="-1" strike="noStrike">
                <a:solidFill>
                  <a:srgbClr val="000000"/>
                </a:solidFill>
                <a:latin typeface="+mn-lt"/>
                <a:ea typeface="+mn-ea"/>
              </a:rPr>
              <a:t>&lt;number&gt;</a:t>
            </a:fld>
            <a:endParaRPr b="0" lang="en-GB"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26" name="PlaceHolder 2"/>
          <p:cNvSpPr>
            <a:spLocks noGrp="1"/>
          </p:cNvSpPr>
          <p:nvPr>
            <p:ph type="body"/>
          </p:nvPr>
        </p:nvSpPr>
        <p:spPr>
          <a:xfrm>
            <a:off x="609480" y="1604520"/>
            <a:ext cx="10972440" cy="1896840"/>
          </a:xfrm>
          <a:prstGeom prst="rect">
            <a:avLst/>
          </a:prstGeom>
        </p:spPr>
        <p:txBody>
          <a:bodyPr lIns="0" rIns="0" tIns="0" bIns="0">
            <a:normAutofit/>
          </a:bodyPr>
          <a:p>
            <a:endParaRPr b="0" lang="en-GB" sz="3200" spc="-1" strike="noStrike">
              <a:latin typeface="Arial"/>
            </a:endParaRPr>
          </a:p>
        </p:txBody>
      </p:sp>
      <p:sp>
        <p:nvSpPr>
          <p:cNvPr id="27" name="PlaceHolder 3"/>
          <p:cNvSpPr>
            <a:spLocks noGrp="1"/>
          </p:cNvSpPr>
          <p:nvPr>
            <p:ph type="body"/>
          </p:nvPr>
        </p:nvSpPr>
        <p:spPr>
          <a:xfrm>
            <a:off x="609480" y="3682080"/>
            <a:ext cx="109724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2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324" name="PlaceHolder 2"/>
          <p:cNvSpPr>
            <a:spLocks noGrp="1"/>
          </p:cNvSpPr>
          <p:nvPr>
            <p:ph type="body"/>
          </p:nvPr>
        </p:nvSpPr>
        <p:spPr>
          <a:xfrm>
            <a:off x="609480" y="1604520"/>
            <a:ext cx="5354280" cy="3977280"/>
          </a:xfrm>
          <a:prstGeom prst="rect">
            <a:avLst/>
          </a:prstGeom>
        </p:spPr>
        <p:txBody>
          <a:bodyPr lIns="0" rIns="0" tIns="0" bIns="0">
            <a:normAutofit/>
          </a:bodyPr>
          <a:p>
            <a:endParaRPr b="0" lang="en-GB" sz="3200" spc="-1" strike="noStrike">
              <a:latin typeface="Arial"/>
            </a:endParaRPr>
          </a:p>
        </p:txBody>
      </p:sp>
      <p:sp>
        <p:nvSpPr>
          <p:cNvPr id="325" name="PlaceHolder 3"/>
          <p:cNvSpPr>
            <a:spLocks noGrp="1"/>
          </p:cNvSpPr>
          <p:nvPr>
            <p:ph type="body"/>
          </p:nvPr>
        </p:nvSpPr>
        <p:spPr>
          <a:xfrm>
            <a:off x="6231960" y="1604520"/>
            <a:ext cx="535428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2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27"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2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329"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330" name="PlaceHolder 3"/>
          <p:cNvSpPr>
            <a:spLocks noGrp="1"/>
          </p:cNvSpPr>
          <p:nvPr>
            <p:ph type="body"/>
          </p:nvPr>
        </p:nvSpPr>
        <p:spPr>
          <a:xfrm>
            <a:off x="6231960" y="1604520"/>
            <a:ext cx="5354280" cy="3977280"/>
          </a:xfrm>
          <a:prstGeom prst="rect">
            <a:avLst/>
          </a:prstGeom>
        </p:spPr>
        <p:txBody>
          <a:bodyPr lIns="0" rIns="0" tIns="0" bIns="0">
            <a:normAutofit/>
          </a:bodyPr>
          <a:p>
            <a:endParaRPr b="0" lang="en-GB" sz="3200" spc="-1" strike="noStrike">
              <a:latin typeface="Arial"/>
            </a:endParaRPr>
          </a:p>
        </p:txBody>
      </p:sp>
      <p:sp>
        <p:nvSpPr>
          <p:cNvPr id="331" name="PlaceHolder 4"/>
          <p:cNvSpPr>
            <a:spLocks noGrp="1"/>
          </p:cNvSpPr>
          <p:nvPr>
            <p:ph type="body"/>
          </p:nvPr>
        </p:nvSpPr>
        <p:spPr>
          <a:xfrm>
            <a:off x="60948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3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333" name="PlaceHolder 2"/>
          <p:cNvSpPr>
            <a:spLocks noGrp="1"/>
          </p:cNvSpPr>
          <p:nvPr>
            <p:ph type="body"/>
          </p:nvPr>
        </p:nvSpPr>
        <p:spPr>
          <a:xfrm>
            <a:off x="609480" y="1604520"/>
            <a:ext cx="5354280" cy="3977280"/>
          </a:xfrm>
          <a:prstGeom prst="rect">
            <a:avLst/>
          </a:prstGeom>
        </p:spPr>
        <p:txBody>
          <a:bodyPr lIns="0" rIns="0" tIns="0" bIns="0">
            <a:normAutofit/>
          </a:bodyPr>
          <a:p>
            <a:endParaRPr b="0" lang="en-GB" sz="3200" spc="-1" strike="noStrike">
              <a:latin typeface="Arial"/>
            </a:endParaRPr>
          </a:p>
        </p:txBody>
      </p:sp>
      <p:sp>
        <p:nvSpPr>
          <p:cNvPr id="334"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335" name="PlaceHolder 4"/>
          <p:cNvSpPr>
            <a:spLocks noGrp="1"/>
          </p:cNvSpPr>
          <p:nvPr>
            <p:ph type="body"/>
          </p:nvPr>
        </p:nvSpPr>
        <p:spPr>
          <a:xfrm>
            <a:off x="623196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3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337"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338"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339" name="PlaceHolder 4"/>
          <p:cNvSpPr>
            <a:spLocks noGrp="1"/>
          </p:cNvSpPr>
          <p:nvPr>
            <p:ph type="body"/>
          </p:nvPr>
        </p:nvSpPr>
        <p:spPr>
          <a:xfrm>
            <a:off x="609480" y="3682080"/>
            <a:ext cx="109724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4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341" name="PlaceHolder 2"/>
          <p:cNvSpPr>
            <a:spLocks noGrp="1"/>
          </p:cNvSpPr>
          <p:nvPr>
            <p:ph type="body"/>
          </p:nvPr>
        </p:nvSpPr>
        <p:spPr>
          <a:xfrm>
            <a:off x="609480" y="1604520"/>
            <a:ext cx="10972440" cy="1896840"/>
          </a:xfrm>
          <a:prstGeom prst="rect">
            <a:avLst/>
          </a:prstGeom>
        </p:spPr>
        <p:txBody>
          <a:bodyPr lIns="0" rIns="0" tIns="0" bIns="0">
            <a:normAutofit/>
          </a:bodyPr>
          <a:p>
            <a:endParaRPr b="0" lang="en-GB" sz="3200" spc="-1" strike="noStrike">
              <a:latin typeface="Arial"/>
            </a:endParaRPr>
          </a:p>
        </p:txBody>
      </p:sp>
      <p:sp>
        <p:nvSpPr>
          <p:cNvPr id="342" name="PlaceHolder 3"/>
          <p:cNvSpPr>
            <a:spLocks noGrp="1"/>
          </p:cNvSpPr>
          <p:nvPr>
            <p:ph type="body"/>
          </p:nvPr>
        </p:nvSpPr>
        <p:spPr>
          <a:xfrm>
            <a:off x="609480" y="3682080"/>
            <a:ext cx="109724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4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344"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345"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346" name="PlaceHolder 4"/>
          <p:cNvSpPr>
            <a:spLocks noGrp="1"/>
          </p:cNvSpPr>
          <p:nvPr>
            <p:ph type="body"/>
          </p:nvPr>
        </p:nvSpPr>
        <p:spPr>
          <a:xfrm>
            <a:off x="609480" y="3682080"/>
            <a:ext cx="5354280" cy="1896840"/>
          </a:xfrm>
          <a:prstGeom prst="rect">
            <a:avLst/>
          </a:prstGeom>
        </p:spPr>
        <p:txBody>
          <a:bodyPr lIns="0" rIns="0" tIns="0" bIns="0">
            <a:normAutofit/>
          </a:bodyPr>
          <a:p>
            <a:endParaRPr b="0" lang="en-GB" sz="3200" spc="-1" strike="noStrike">
              <a:latin typeface="Arial"/>
            </a:endParaRPr>
          </a:p>
        </p:txBody>
      </p:sp>
      <p:sp>
        <p:nvSpPr>
          <p:cNvPr id="347" name="PlaceHolder 5"/>
          <p:cNvSpPr>
            <a:spLocks noGrp="1"/>
          </p:cNvSpPr>
          <p:nvPr>
            <p:ph type="body"/>
          </p:nvPr>
        </p:nvSpPr>
        <p:spPr>
          <a:xfrm>
            <a:off x="623196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349" name="PlaceHolder 2"/>
          <p:cNvSpPr>
            <a:spLocks noGrp="1"/>
          </p:cNvSpPr>
          <p:nvPr>
            <p:ph type="body"/>
          </p:nvPr>
        </p:nvSpPr>
        <p:spPr>
          <a:xfrm>
            <a:off x="609480" y="1604520"/>
            <a:ext cx="3533040" cy="1896840"/>
          </a:xfrm>
          <a:prstGeom prst="rect">
            <a:avLst/>
          </a:prstGeom>
        </p:spPr>
        <p:txBody>
          <a:bodyPr lIns="0" rIns="0" tIns="0" bIns="0">
            <a:normAutofit/>
          </a:bodyPr>
          <a:p>
            <a:endParaRPr b="0" lang="en-GB" sz="3200" spc="-1" strike="noStrike">
              <a:latin typeface="Arial"/>
            </a:endParaRPr>
          </a:p>
        </p:txBody>
      </p:sp>
      <p:sp>
        <p:nvSpPr>
          <p:cNvPr id="350" name="PlaceHolder 3"/>
          <p:cNvSpPr>
            <a:spLocks noGrp="1"/>
          </p:cNvSpPr>
          <p:nvPr>
            <p:ph type="body"/>
          </p:nvPr>
        </p:nvSpPr>
        <p:spPr>
          <a:xfrm>
            <a:off x="4319640" y="1604520"/>
            <a:ext cx="3533040" cy="1896840"/>
          </a:xfrm>
          <a:prstGeom prst="rect">
            <a:avLst/>
          </a:prstGeom>
        </p:spPr>
        <p:txBody>
          <a:bodyPr lIns="0" rIns="0" tIns="0" bIns="0">
            <a:normAutofit/>
          </a:bodyPr>
          <a:p>
            <a:endParaRPr b="0" lang="en-GB" sz="3200" spc="-1" strike="noStrike">
              <a:latin typeface="Arial"/>
            </a:endParaRPr>
          </a:p>
        </p:txBody>
      </p:sp>
      <p:sp>
        <p:nvSpPr>
          <p:cNvPr id="351" name="PlaceHolder 4"/>
          <p:cNvSpPr>
            <a:spLocks noGrp="1"/>
          </p:cNvSpPr>
          <p:nvPr>
            <p:ph type="body"/>
          </p:nvPr>
        </p:nvSpPr>
        <p:spPr>
          <a:xfrm>
            <a:off x="8029800" y="1604520"/>
            <a:ext cx="3533040" cy="1896840"/>
          </a:xfrm>
          <a:prstGeom prst="rect">
            <a:avLst/>
          </a:prstGeom>
        </p:spPr>
        <p:txBody>
          <a:bodyPr lIns="0" rIns="0" tIns="0" bIns="0">
            <a:normAutofit/>
          </a:bodyPr>
          <a:p>
            <a:endParaRPr b="0" lang="en-GB" sz="3200" spc="-1" strike="noStrike">
              <a:latin typeface="Arial"/>
            </a:endParaRPr>
          </a:p>
        </p:txBody>
      </p:sp>
      <p:sp>
        <p:nvSpPr>
          <p:cNvPr id="352" name="PlaceHolder 5"/>
          <p:cNvSpPr>
            <a:spLocks noGrp="1"/>
          </p:cNvSpPr>
          <p:nvPr>
            <p:ph type="body"/>
          </p:nvPr>
        </p:nvSpPr>
        <p:spPr>
          <a:xfrm>
            <a:off x="609480" y="3682080"/>
            <a:ext cx="3533040" cy="1896840"/>
          </a:xfrm>
          <a:prstGeom prst="rect">
            <a:avLst/>
          </a:prstGeom>
        </p:spPr>
        <p:txBody>
          <a:bodyPr lIns="0" rIns="0" tIns="0" bIns="0">
            <a:normAutofit/>
          </a:bodyPr>
          <a:p>
            <a:endParaRPr b="0" lang="en-GB" sz="3200" spc="-1" strike="noStrike">
              <a:latin typeface="Arial"/>
            </a:endParaRPr>
          </a:p>
        </p:txBody>
      </p:sp>
      <p:sp>
        <p:nvSpPr>
          <p:cNvPr id="353" name="PlaceHolder 6"/>
          <p:cNvSpPr>
            <a:spLocks noGrp="1"/>
          </p:cNvSpPr>
          <p:nvPr>
            <p:ph type="body"/>
          </p:nvPr>
        </p:nvSpPr>
        <p:spPr>
          <a:xfrm>
            <a:off x="4319640" y="3682080"/>
            <a:ext cx="3533040" cy="1896840"/>
          </a:xfrm>
          <a:prstGeom prst="rect">
            <a:avLst/>
          </a:prstGeom>
        </p:spPr>
        <p:txBody>
          <a:bodyPr lIns="0" rIns="0" tIns="0" bIns="0">
            <a:normAutofit/>
          </a:bodyPr>
          <a:p>
            <a:endParaRPr b="0" lang="en-GB" sz="3200" spc="-1" strike="noStrike">
              <a:latin typeface="Arial"/>
            </a:endParaRPr>
          </a:p>
        </p:txBody>
      </p:sp>
      <p:sp>
        <p:nvSpPr>
          <p:cNvPr id="354" name="PlaceHolder 7"/>
          <p:cNvSpPr>
            <a:spLocks noGrp="1"/>
          </p:cNvSpPr>
          <p:nvPr>
            <p:ph type="body"/>
          </p:nvPr>
        </p:nvSpPr>
        <p:spPr>
          <a:xfrm>
            <a:off x="8029800" y="3682080"/>
            <a:ext cx="35330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29"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30"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31" name="PlaceHolder 4"/>
          <p:cNvSpPr>
            <a:spLocks noGrp="1"/>
          </p:cNvSpPr>
          <p:nvPr>
            <p:ph type="body"/>
          </p:nvPr>
        </p:nvSpPr>
        <p:spPr>
          <a:xfrm>
            <a:off x="609480" y="3682080"/>
            <a:ext cx="5354280" cy="1896840"/>
          </a:xfrm>
          <a:prstGeom prst="rect">
            <a:avLst/>
          </a:prstGeom>
        </p:spPr>
        <p:txBody>
          <a:bodyPr lIns="0" rIns="0" tIns="0" bIns="0">
            <a:normAutofit/>
          </a:bodyPr>
          <a:p>
            <a:endParaRPr b="0" lang="en-GB" sz="3200" spc="-1" strike="noStrike">
              <a:latin typeface="Arial"/>
            </a:endParaRPr>
          </a:p>
        </p:txBody>
      </p:sp>
      <p:sp>
        <p:nvSpPr>
          <p:cNvPr id="32" name="PlaceHolder 5"/>
          <p:cNvSpPr>
            <a:spLocks noGrp="1"/>
          </p:cNvSpPr>
          <p:nvPr>
            <p:ph type="body"/>
          </p:nvPr>
        </p:nvSpPr>
        <p:spPr>
          <a:xfrm>
            <a:off x="623196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5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359"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6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361" name="PlaceHolder 2"/>
          <p:cNvSpPr>
            <a:spLocks noGrp="1"/>
          </p:cNvSpPr>
          <p:nvPr>
            <p:ph type="body"/>
          </p:nvPr>
        </p:nvSpPr>
        <p:spPr>
          <a:xfrm>
            <a:off x="609480" y="1604520"/>
            <a:ext cx="1097244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6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363" name="PlaceHolder 2"/>
          <p:cNvSpPr>
            <a:spLocks noGrp="1"/>
          </p:cNvSpPr>
          <p:nvPr>
            <p:ph type="body"/>
          </p:nvPr>
        </p:nvSpPr>
        <p:spPr>
          <a:xfrm>
            <a:off x="609480" y="1604520"/>
            <a:ext cx="5354280" cy="3977280"/>
          </a:xfrm>
          <a:prstGeom prst="rect">
            <a:avLst/>
          </a:prstGeom>
        </p:spPr>
        <p:txBody>
          <a:bodyPr lIns="0" rIns="0" tIns="0" bIns="0">
            <a:normAutofit/>
          </a:bodyPr>
          <a:p>
            <a:endParaRPr b="0" lang="en-GB" sz="3200" spc="-1" strike="noStrike">
              <a:latin typeface="Arial"/>
            </a:endParaRPr>
          </a:p>
        </p:txBody>
      </p:sp>
      <p:sp>
        <p:nvSpPr>
          <p:cNvPr id="364" name="PlaceHolder 3"/>
          <p:cNvSpPr>
            <a:spLocks noGrp="1"/>
          </p:cNvSpPr>
          <p:nvPr>
            <p:ph type="body"/>
          </p:nvPr>
        </p:nvSpPr>
        <p:spPr>
          <a:xfrm>
            <a:off x="6231960" y="1604520"/>
            <a:ext cx="535428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6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66"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6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368"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369" name="PlaceHolder 3"/>
          <p:cNvSpPr>
            <a:spLocks noGrp="1"/>
          </p:cNvSpPr>
          <p:nvPr>
            <p:ph type="body"/>
          </p:nvPr>
        </p:nvSpPr>
        <p:spPr>
          <a:xfrm>
            <a:off x="6231960" y="1604520"/>
            <a:ext cx="5354280" cy="3977280"/>
          </a:xfrm>
          <a:prstGeom prst="rect">
            <a:avLst/>
          </a:prstGeom>
        </p:spPr>
        <p:txBody>
          <a:bodyPr lIns="0" rIns="0" tIns="0" bIns="0">
            <a:normAutofit/>
          </a:bodyPr>
          <a:p>
            <a:endParaRPr b="0" lang="en-GB" sz="3200" spc="-1" strike="noStrike">
              <a:latin typeface="Arial"/>
            </a:endParaRPr>
          </a:p>
        </p:txBody>
      </p:sp>
      <p:sp>
        <p:nvSpPr>
          <p:cNvPr id="370" name="PlaceHolder 4"/>
          <p:cNvSpPr>
            <a:spLocks noGrp="1"/>
          </p:cNvSpPr>
          <p:nvPr>
            <p:ph type="body"/>
          </p:nvPr>
        </p:nvSpPr>
        <p:spPr>
          <a:xfrm>
            <a:off x="60948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7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372" name="PlaceHolder 2"/>
          <p:cNvSpPr>
            <a:spLocks noGrp="1"/>
          </p:cNvSpPr>
          <p:nvPr>
            <p:ph type="body"/>
          </p:nvPr>
        </p:nvSpPr>
        <p:spPr>
          <a:xfrm>
            <a:off x="609480" y="1604520"/>
            <a:ext cx="5354280" cy="3977280"/>
          </a:xfrm>
          <a:prstGeom prst="rect">
            <a:avLst/>
          </a:prstGeom>
        </p:spPr>
        <p:txBody>
          <a:bodyPr lIns="0" rIns="0" tIns="0" bIns="0">
            <a:normAutofit/>
          </a:bodyPr>
          <a:p>
            <a:endParaRPr b="0" lang="en-GB" sz="3200" spc="-1" strike="noStrike">
              <a:latin typeface="Arial"/>
            </a:endParaRPr>
          </a:p>
        </p:txBody>
      </p:sp>
      <p:sp>
        <p:nvSpPr>
          <p:cNvPr id="373"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374" name="PlaceHolder 4"/>
          <p:cNvSpPr>
            <a:spLocks noGrp="1"/>
          </p:cNvSpPr>
          <p:nvPr>
            <p:ph type="body"/>
          </p:nvPr>
        </p:nvSpPr>
        <p:spPr>
          <a:xfrm>
            <a:off x="623196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7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376"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377"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378" name="PlaceHolder 4"/>
          <p:cNvSpPr>
            <a:spLocks noGrp="1"/>
          </p:cNvSpPr>
          <p:nvPr>
            <p:ph type="body"/>
          </p:nvPr>
        </p:nvSpPr>
        <p:spPr>
          <a:xfrm>
            <a:off x="609480" y="3682080"/>
            <a:ext cx="109724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7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380" name="PlaceHolder 2"/>
          <p:cNvSpPr>
            <a:spLocks noGrp="1"/>
          </p:cNvSpPr>
          <p:nvPr>
            <p:ph type="body"/>
          </p:nvPr>
        </p:nvSpPr>
        <p:spPr>
          <a:xfrm>
            <a:off x="609480" y="1604520"/>
            <a:ext cx="10972440" cy="1896840"/>
          </a:xfrm>
          <a:prstGeom prst="rect">
            <a:avLst/>
          </a:prstGeom>
        </p:spPr>
        <p:txBody>
          <a:bodyPr lIns="0" rIns="0" tIns="0" bIns="0">
            <a:normAutofit/>
          </a:bodyPr>
          <a:p>
            <a:endParaRPr b="0" lang="en-GB" sz="3200" spc="-1" strike="noStrike">
              <a:latin typeface="Arial"/>
            </a:endParaRPr>
          </a:p>
        </p:txBody>
      </p:sp>
      <p:sp>
        <p:nvSpPr>
          <p:cNvPr id="381" name="PlaceHolder 3"/>
          <p:cNvSpPr>
            <a:spLocks noGrp="1"/>
          </p:cNvSpPr>
          <p:nvPr>
            <p:ph type="body"/>
          </p:nvPr>
        </p:nvSpPr>
        <p:spPr>
          <a:xfrm>
            <a:off x="609480" y="3682080"/>
            <a:ext cx="109724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8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383"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384"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385" name="PlaceHolder 4"/>
          <p:cNvSpPr>
            <a:spLocks noGrp="1"/>
          </p:cNvSpPr>
          <p:nvPr>
            <p:ph type="body"/>
          </p:nvPr>
        </p:nvSpPr>
        <p:spPr>
          <a:xfrm>
            <a:off x="609480" y="3682080"/>
            <a:ext cx="5354280" cy="1896840"/>
          </a:xfrm>
          <a:prstGeom prst="rect">
            <a:avLst/>
          </a:prstGeom>
        </p:spPr>
        <p:txBody>
          <a:bodyPr lIns="0" rIns="0" tIns="0" bIns="0">
            <a:normAutofit/>
          </a:bodyPr>
          <a:p>
            <a:endParaRPr b="0" lang="en-GB" sz="3200" spc="-1" strike="noStrike">
              <a:latin typeface="Arial"/>
            </a:endParaRPr>
          </a:p>
        </p:txBody>
      </p:sp>
      <p:sp>
        <p:nvSpPr>
          <p:cNvPr id="386" name="PlaceHolder 5"/>
          <p:cNvSpPr>
            <a:spLocks noGrp="1"/>
          </p:cNvSpPr>
          <p:nvPr>
            <p:ph type="body"/>
          </p:nvPr>
        </p:nvSpPr>
        <p:spPr>
          <a:xfrm>
            <a:off x="623196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34" name="PlaceHolder 2"/>
          <p:cNvSpPr>
            <a:spLocks noGrp="1"/>
          </p:cNvSpPr>
          <p:nvPr>
            <p:ph type="body"/>
          </p:nvPr>
        </p:nvSpPr>
        <p:spPr>
          <a:xfrm>
            <a:off x="609480" y="1604520"/>
            <a:ext cx="3533040" cy="1896840"/>
          </a:xfrm>
          <a:prstGeom prst="rect">
            <a:avLst/>
          </a:prstGeom>
        </p:spPr>
        <p:txBody>
          <a:bodyPr lIns="0" rIns="0" tIns="0" bIns="0">
            <a:normAutofit/>
          </a:bodyPr>
          <a:p>
            <a:endParaRPr b="0" lang="en-GB" sz="3200" spc="-1" strike="noStrike">
              <a:latin typeface="Arial"/>
            </a:endParaRPr>
          </a:p>
        </p:txBody>
      </p:sp>
      <p:sp>
        <p:nvSpPr>
          <p:cNvPr id="35" name="PlaceHolder 3"/>
          <p:cNvSpPr>
            <a:spLocks noGrp="1"/>
          </p:cNvSpPr>
          <p:nvPr>
            <p:ph type="body"/>
          </p:nvPr>
        </p:nvSpPr>
        <p:spPr>
          <a:xfrm>
            <a:off x="4319640" y="1604520"/>
            <a:ext cx="3533040" cy="1896840"/>
          </a:xfrm>
          <a:prstGeom prst="rect">
            <a:avLst/>
          </a:prstGeom>
        </p:spPr>
        <p:txBody>
          <a:bodyPr lIns="0" rIns="0" tIns="0" bIns="0">
            <a:normAutofit/>
          </a:bodyPr>
          <a:p>
            <a:endParaRPr b="0" lang="en-GB" sz="3200" spc="-1" strike="noStrike">
              <a:latin typeface="Arial"/>
            </a:endParaRPr>
          </a:p>
        </p:txBody>
      </p:sp>
      <p:sp>
        <p:nvSpPr>
          <p:cNvPr id="36" name="PlaceHolder 4"/>
          <p:cNvSpPr>
            <a:spLocks noGrp="1"/>
          </p:cNvSpPr>
          <p:nvPr>
            <p:ph type="body"/>
          </p:nvPr>
        </p:nvSpPr>
        <p:spPr>
          <a:xfrm>
            <a:off x="8029800" y="1604520"/>
            <a:ext cx="3533040" cy="1896840"/>
          </a:xfrm>
          <a:prstGeom prst="rect">
            <a:avLst/>
          </a:prstGeom>
        </p:spPr>
        <p:txBody>
          <a:bodyPr lIns="0" rIns="0" tIns="0" bIns="0">
            <a:normAutofit/>
          </a:bodyPr>
          <a:p>
            <a:endParaRPr b="0" lang="en-GB" sz="3200" spc="-1" strike="noStrike">
              <a:latin typeface="Arial"/>
            </a:endParaRPr>
          </a:p>
        </p:txBody>
      </p:sp>
      <p:sp>
        <p:nvSpPr>
          <p:cNvPr id="37" name="PlaceHolder 5"/>
          <p:cNvSpPr>
            <a:spLocks noGrp="1"/>
          </p:cNvSpPr>
          <p:nvPr>
            <p:ph type="body"/>
          </p:nvPr>
        </p:nvSpPr>
        <p:spPr>
          <a:xfrm>
            <a:off x="609480" y="3682080"/>
            <a:ext cx="3533040" cy="1896840"/>
          </a:xfrm>
          <a:prstGeom prst="rect">
            <a:avLst/>
          </a:prstGeom>
        </p:spPr>
        <p:txBody>
          <a:bodyPr lIns="0" rIns="0" tIns="0" bIns="0">
            <a:normAutofit/>
          </a:bodyPr>
          <a:p>
            <a:endParaRPr b="0" lang="en-GB" sz="3200" spc="-1" strike="noStrike">
              <a:latin typeface="Arial"/>
            </a:endParaRPr>
          </a:p>
        </p:txBody>
      </p:sp>
      <p:sp>
        <p:nvSpPr>
          <p:cNvPr id="38" name="PlaceHolder 6"/>
          <p:cNvSpPr>
            <a:spLocks noGrp="1"/>
          </p:cNvSpPr>
          <p:nvPr>
            <p:ph type="body"/>
          </p:nvPr>
        </p:nvSpPr>
        <p:spPr>
          <a:xfrm>
            <a:off x="4319640" y="3682080"/>
            <a:ext cx="3533040" cy="1896840"/>
          </a:xfrm>
          <a:prstGeom prst="rect">
            <a:avLst/>
          </a:prstGeom>
        </p:spPr>
        <p:txBody>
          <a:bodyPr lIns="0" rIns="0" tIns="0" bIns="0">
            <a:normAutofit/>
          </a:bodyPr>
          <a:p>
            <a:endParaRPr b="0" lang="en-GB" sz="3200" spc="-1" strike="noStrike">
              <a:latin typeface="Arial"/>
            </a:endParaRPr>
          </a:p>
        </p:txBody>
      </p:sp>
      <p:sp>
        <p:nvSpPr>
          <p:cNvPr id="39" name="PlaceHolder 7"/>
          <p:cNvSpPr>
            <a:spLocks noGrp="1"/>
          </p:cNvSpPr>
          <p:nvPr>
            <p:ph type="body"/>
          </p:nvPr>
        </p:nvSpPr>
        <p:spPr>
          <a:xfrm>
            <a:off x="8029800" y="3682080"/>
            <a:ext cx="35330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388" name="PlaceHolder 2"/>
          <p:cNvSpPr>
            <a:spLocks noGrp="1"/>
          </p:cNvSpPr>
          <p:nvPr>
            <p:ph type="body"/>
          </p:nvPr>
        </p:nvSpPr>
        <p:spPr>
          <a:xfrm>
            <a:off x="609480" y="1604520"/>
            <a:ext cx="3533040" cy="1896840"/>
          </a:xfrm>
          <a:prstGeom prst="rect">
            <a:avLst/>
          </a:prstGeom>
        </p:spPr>
        <p:txBody>
          <a:bodyPr lIns="0" rIns="0" tIns="0" bIns="0">
            <a:normAutofit/>
          </a:bodyPr>
          <a:p>
            <a:endParaRPr b="0" lang="en-GB" sz="3200" spc="-1" strike="noStrike">
              <a:latin typeface="Arial"/>
            </a:endParaRPr>
          </a:p>
        </p:txBody>
      </p:sp>
      <p:sp>
        <p:nvSpPr>
          <p:cNvPr id="389" name="PlaceHolder 3"/>
          <p:cNvSpPr>
            <a:spLocks noGrp="1"/>
          </p:cNvSpPr>
          <p:nvPr>
            <p:ph type="body"/>
          </p:nvPr>
        </p:nvSpPr>
        <p:spPr>
          <a:xfrm>
            <a:off x="4319640" y="1604520"/>
            <a:ext cx="3533040" cy="1896840"/>
          </a:xfrm>
          <a:prstGeom prst="rect">
            <a:avLst/>
          </a:prstGeom>
        </p:spPr>
        <p:txBody>
          <a:bodyPr lIns="0" rIns="0" tIns="0" bIns="0">
            <a:normAutofit/>
          </a:bodyPr>
          <a:p>
            <a:endParaRPr b="0" lang="en-GB" sz="3200" spc="-1" strike="noStrike">
              <a:latin typeface="Arial"/>
            </a:endParaRPr>
          </a:p>
        </p:txBody>
      </p:sp>
      <p:sp>
        <p:nvSpPr>
          <p:cNvPr id="390" name="PlaceHolder 4"/>
          <p:cNvSpPr>
            <a:spLocks noGrp="1"/>
          </p:cNvSpPr>
          <p:nvPr>
            <p:ph type="body"/>
          </p:nvPr>
        </p:nvSpPr>
        <p:spPr>
          <a:xfrm>
            <a:off x="8029800" y="1604520"/>
            <a:ext cx="3533040" cy="1896840"/>
          </a:xfrm>
          <a:prstGeom prst="rect">
            <a:avLst/>
          </a:prstGeom>
        </p:spPr>
        <p:txBody>
          <a:bodyPr lIns="0" rIns="0" tIns="0" bIns="0">
            <a:normAutofit/>
          </a:bodyPr>
          <a:p>
            <a:endParaRPr b="0" lang="en-GB" sz="3200" spc="-1" strike="noStrike">
              <a:latin typeface="Arial"/>
            </a:endParaRPr>
          </a:p>
        </p:txBody>
      </p:sp>
      <p:sp>
        <p:nvSpPr>
          <p:cNvPr id="391" name="PlaceHolder 5"/>
          <p:cNvSpPr>
            <a:spLocks noGrp="1"/>
          </p:cNvSpPr>
          <p:nvPr>
            <p:ph type="body"/>
          </p:nvPr>
        </p:nvSpPr>
        <p:spPr>
          <a:xfrm>
            <a:off x="609480" y="3682080"/>
            <a:ext cx="3533040" cy="1896840"/>
          </a:xfrm>
          <a:prstGeom prst="rect">
            <a:avLst/>
          </a:prstGeom>
        </p:spPr>
        <p:txBody>
          <a:bodyPr lIns="0" rIns="0" tIns="0" bIns="0">
            <a:normAutofit/>
          </a:bodyPr>
          <a:p>
            <a:endParaRPr b="0" lang="en-GB" sz="3200" spc="-1" strike="noStrike">
              <a:latin typeface="Arial"/>
            </a:endParaRPr>
          </a:p>
        </p:txBody>
      </p:sp>
      <p:sp>
        <p:nvSpPr>
          <p:cNvPr id="392" name="PlaceHolder 6"/>
          <p:cNvSpPr>
            <a:spLocks noGrp="1"/>
          </p:cNvSpPr>
          <p:nvPr>
            <p:ph type="body"/>
          </p:nvPr>
        </p:nvSpPr>
        <p:spPr>
          <a:xfrm>
            <a:off x="4319640" y="3682080"/>
            <a:ext cx="3533040" cy="1896840"/>
          </a:xfrm>
          <a:prstGeom prst="rect">
            <a:avLst/>
          </a:prstGeom>
        </p:spPr>
        <p:txBody>
          <a:bodyPr lIns="0" rIns="0" tIns="0" bIns="0">
            <a:normAutofit/>
          </a:bodyPr>
          <a:p>
            <a:endParaRPr b="0" lang="en-GB" sz="3200" spc="-1" strike="noStrike">
              <a:latin typeface="Arial"/>
            </a:endParaRPr>
          </a:p>
        </p:txBody>
      </p:sp>
      <p:sp>
        <p:nvSpPr>
          <p:cNvPr id="393" name="PlaceHolder 7"/>
          <p:cNvSpPr>
            <a:spLocks noGrp="1"/>
          </p:cNvSpPr>
          <p:nvPr>
            <p:ph type="body"/>
          </p:nvPr>
        </p:nvSpPr>
        <p:spPr>
          <a:xfrm>
            <a:off x="8029800" y="3682080"/>
            <a:ext cx="35330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9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398"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1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9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400" name="PlaceHolder 2"/>
          <p:cNvSpPr>
            <a:spLocks noGrp="1"/>
          </p:cNvSpPr>
          <p:nvPr>
            <p:ph type="body"/>
          </p:nvPr>
        </p:nvSpPr>
        <p:spPr>
          <a:xfrm>
            <a:off x="609480" y="1604520"/>
            <a:ext cx="1097244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1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0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402" name="PlaceHolder 2"/>
          <p:cNvSpPr>
            <a:spLocks noGrp="1"/>
          </p:cNvSpPr>
          <p:nvPr>
            <p:ph type="body"/>
          </p:nvPr>
        </p:nvSpPr>
        <p:spPr>
          <a:xfrm>
            <a:off x="609480" y="1604520"/>
            <a:ext cx="5354280" cy="3977280"/>
          </a:xfrm>
          <a:prstGeom prst="rect">
            <a:avLst/>
          </a:prstGeom>
        </p:spPr>
        <p:txBody>
          <a:bodyPr lIns="0" rIns="0" tIns="0" bIns="0">
            <a:normAutofit/>
          </a:bodyPr>
          <a:p>
            <a:endParaRPr b="0" lang="en-GB" sz="3200" spc="-1" strike="noStrike">
              <a:latin typeface="Arial"/>
            </a:endParaRPr>
          </a:p>
        </p:txBody>
      </p:sp>
      <p:sp>
        <p:nvSpPr>
          <p:cNvPr id="403" name="PlaceHolder 3"/>
          <p:cNvSpPr>
            <a:spLocks noGrp="1"/>
          </p:cNvSpPr>
          <p:nvPr>
            <p:ph type="body"/>
          </p:nvPr>
        </p:nvSpPr>
        <p:spPr>
          <a:xfrm>
            <a:off x="6231960" y="1604520"/>
            <a:ext cx="535428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1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0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Tree>
  </p:cSld>
</p:sldLayout>
</file>

<file path=ppt/slideLayouts/slideLayout1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05"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1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0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407"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408" name="PlaceHolder 3"/>
          <p:cNvSpPr>
            <a:spLocks noGrp="1"/>
          </p:cNvSpPr>
          <p:nvPr>
            <p:ph type="body"/>
          </p:nvPr>
        </p:nvSpPr>
        <p:spPr>
          <a:xfrm>
            <a:off x="6231960" y="1604520"/>
            <a:ext cx="5354280" cy="3977280"/>
          </a:xfrm>
          <a:prstGeom prst="rect">
            <a:avLst/>
          </a:prstGeom>
        </p:spPr>
        <p:txBody>
          <a:bodyPr lIns="0" rIns="0" tIns="0" bIns="0">
            <a:normAutofit/>
          </a:bodyPr>
          <a:p>
            <a:endParaRPr b="0" lang="en-GB" sz="3200" spc="-1" strike="noStrike">
              <a:latin typeface="Arial"/>
            </a:endParaRPr>
          </a:p>
        </p:txBody>
      </p:sp>
      <p:sp>
        <p:nvSpPr>
          <p:cNvPr id="409" name="PlaceHolder 4"/>
          <p:cNvSpPr>
            <a:spLocks noGrp="1"/>
          </p:cNvSpPr>
          <p:nvPr>
            <p:ph type="body"/>
          </p:nvPr>
        </p:nvSpPr>
        <p:spPr>
          <a:xfrm>
            <a:off x="60948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1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411" name="PlaceHolder 2"/>
          <p:cNvSpPr>
            <a:spLocks noGrp="1"/>
          </p:cNvSpPr>
          <p:nvPr>
            <p:ph type="body"/>
          </p:nvPr>
        </p:nvSpPr>
        <p:spPr>
          <a:xfrm>
            <a:off x="609480" y="1604520"/>
            <a:ext cx="5354280" cy="3977280"/>
          </a:xfrm>
          <a:prstGeom prst="rect">
            <a:avLst/>
          </a:prstGeom>
        </p:spPr>
        <p:txBody>
          <a:bodyPr lIns="0" rIns="0" tIns="0" bIns="0">
            <a:normAutofit/>
          </a:bodyPr>
          <a:p>
            <a:endParaRPr b="0" lang="en-GB" sz="3200" spc="-1" strike="noStrike">
              <a:latin typeface="Arial"/>
            </a:endParaRPr>
          </a:p>
        </p:txBody>
      </p:sp>
      <p:sp>
        <p:nvSpPr>
          <p:cNvPr id="412"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413" name="PlaceHolder 4"/>
          <p:cNvSpPr>
            <a:spLocks noGrp="1"/>
          </p:cNvSpPr>
          <p:nvPr>
            <p:ph type="body"/>
          </p:nvPr>
        </p:nvSpPr>
        <p:spPr>
          <a:xfrm>
            <a:off x="623196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1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415"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416"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417" name="PlaceHolder 4"/>
          <p:cNvSpPr>
            <a:spLocks noGrp="1"/>
          </p:cNvSpPr>
          <p:nvPr>
            <p:ph type="body"/>
          </p:nvPr>
        </p:nvSpPr>
        <p:spPr>
          <a:xfrm>
            <a:off x="609480" y="3682080"/>
            <a:ext cx="109724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1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419" name="PlaceHolder 2"/>
          <p:cNvSpPr>
            <a:spLocks noGrp="1"/>
          </p:cNvSpPr>
          <p:nvPr>
            <p:ph type="body"/>
          </p:nvPr>
        </p:nvSpPr>
        <p:spPr>
          <a:xfrm>
            <a:off x="609480" y="1604520"/>
            <a:ext cx="10972440" cy="1896840"/>
          </a:xfrm>
          <a:prstGeom prst="rect">
            <a:avLst/>
          </a:prstGeom>
        </p:spPr>
        <p:txBody>
          <a:bodyPr lIns="0" rIns="0" tIns="0" bIns="0">
            <a:normAutofit/>
          </a:bodyPr>
          <a:p>
            <a:endParaRPr b="0" lang="en-GB" sz="3200" spc="-1" strike="noStrike">
              <a:latin typeface="Arial"/>
            </a:endParaRPr>
          </a:p>
        </p:txBody>
      </p:sp>
      <p:sp>
        <p:nvSpPr>
          <p:cNvPr id="420" name="PlaceHolder 3"/>
          <p:cNvSpPr>
            <a:spLocks noGrp="1"/>
          </p:cNvSpPr>
          <p:nvPr>
            <p:ph type="body"/>
          </p:nvPr>
        </p:nvSpPr>
        <p:spPr>
          <a:xfrm>
            <a:off x="609480" y="3682080"/>
            <a:ext cx="109724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2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422"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423"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424" name="PlaceHolder 4"/>
          <p:cNvSpPr>
            <a:spLocks noGrp="1"/>
          </p:cNvSpPr>
          <p:nvPr>
            <p:ph type="body"/>
          </p:nvPr>
        </p:nvSpPr>
        <p:spPr>
          <a:xfrm>
            <a:off x="609480" y="3682080"/>
            <a:ext cx="5354280" cy="1896840"/>
          </a:xfrm>
          <a:prstGeom prst="rect">
            <a:avLst/>
          </a:prstGeom>
        </p:spPr>
        <p:txBody>
          <a:bodyPr lIns="0" rIns="0" tIns="0" bIns="0">
            <a:normAutofit/>
          </a:bodyPr>
          <a:p>
            <a:endParaRPr b="0" lang="en-GB" sz="3200" spc="-1" strike="noStrike">
              <a:latin typeface="Arial"/>
            </a:endParaRPr>
          </a:p>
        </p:txBody>
      </p:sp>
      <p:sp>
        <p:nvSpPr>
          <p:cNvPr id="425" name="PlaceHolder 5"/>
          <p:cNvSpPr>
            <a:spLocks noGrp="1"/>
          </p:cNvSpPr>
          <p:nvPr>
            <p:ph type="body"/>
          </p:nvPr>
        </p:nvSpPr>
        <p:spPr>
          <a:xfrm>
            <a:off x="623196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2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427" name="PlaceHolder 2"/>
          <p:cNvSpPr>
            <a:spLocks noGrp="1"/>
          </p:cNvSpPr>
          <p:nvPr>
            <p:ph type="body"/>
          </p:nvPr>
        </p:nvSpPr>
        <p:spPr>
          <a:xfrm>
            <a:off x="609480" y="1604520"/>
            <a:ext cx="3533040" cy="1896840"/>
          </a:xfrm>
          <a:prstGeom prst="rect">
            <a:avLst/>
          </a:prstGeom>
        </p:spPr>
        <p:txBody>
          <a:bodyPr lIns="0" rIns="0" tIns="0" bIns="0">
            <a:normAutofit/>
          </a:bodyPr>
          <a:p>
            <a:endParaRPr b="0" lang="en-GB" sz="3200" spc="-1" strike="noStrike">
              <a:latin typeface="Arial"/>
            </a:endParaRPr>
          </a:p>
        </p:txBody>
      </p:sp>
      <p:sp>
        <p:nvSpPr>
          <p:cNvPr id="428" name="PlaceHolder 3"/>
          <p:cNvSpPr>
            <a:spLocks noGrp="1"/>
          </p:cNvSpPr>
          <p:nvPr>
            <p:ph type="body"/>
          </p:nvPr>
        </p:nvSpPr>
        <p:spPr>
          <a:xfrm>
            <a:off x="4319640" y="1604520"/>
            <a:ext cx="3533040" cy="1896840"/>
          </a:xfrm>
          <a:prstGeom prst="rect">
            <a:avLst/>
          </a:prstGeom>
        </p:spPr>
        <p:txBody>
          <a:bodyPr lIns="0" rIns="0" tIns="0" bIns="0">
            <a:normAutofit/>
          </a:bodyPr>
          <a:p>
            <a:endParaRPr b="0" lang="en-GB" sz="3200" spc="-1" strike="noStrike">
              <a:latin typeface="Arial"/>
            </a:endParaRPr>
          </a:p>
        </p:txBody>
      </p:sp>
      <p:sp>
        <p:nvSpPr>
          <p:cNvPr id="429" name="PlaceHolder 4"/>
          <p:cNvSpPr>
            <a:spLocks noGrp="1"/>
          </p:cNvSpPr>
          <p:nvPr>
            <p:ph type="body"/>
          </p:nvPr>
        </p:nvSpPr>
        <p:spPr>
          <a:xfrm>
            <a:off x="8029800" y="1604520"/>
            <a:ext cx="3533040" cy="1896840"/>
          </a:xfrm>
          <a:prstGeom prst="rect">
            <a:avLst/>
          </a:prstGeom>
        </p:spPr>
        <p:txBody>
          <a:bodyPr lIns="0" rIns="0" tIns="0" bIns="0">
            <a:normAutofit/>
          </a:bodyPr>
          <a:p>
            <a:endParaRPr b="0" lang="en-GB" sz="3200" spc="-1" strike="noStrike">
              <a:latin typeface="Arial"/>
            </a:endParaRPr>
          </a:p>
        </p:txBody>
      </p:sp>
      <p:sp>
        <p:nvSpPr>
          <p:cNvPr id="430" name="PlaceHolder 5"/>
          <p:cNvSpPr>
            <a:spLocks noGrp="1"/>
          </p:cNvSpPr>
          <p:nvPr>
            <p:ph type="body"/>
          </p:nvPr>
        </p:nvSpPr>
        <p:spPr>
          <a:xfrm>
            <a:off x="609480" y="3682080"/>
            <a:ext cx="3533040" cy="1896840"/>
          </a:xfrm>
          <a:prstGeom prst="rect">
            <a:avLst/>
          </a:prstGeom>
        </p:spPr>
        <p:txBody>
          <a:bodyPr lIns="0" rIns="0" tIns="0" bIns="0">
            <a:normAutofit/>
          </a:bodyPr>
          <a:p>
            <a:endParaRPr b="0" lang="en-GB" sz="3200" spc="-1" strike="noStrike">
              <a:latin typeface="Arial"/>
            </a:endParaRPr>
          </a:p>
        </p:txBody>
      </p:sp>
      <p:sp>
        <p:nvSpPr>
          <p:cNvPr id="431" name="PlaceHolder 6"/>
          <p:cNvSpPr>
            <a:spLocks noGrp="1"/>
          </p:cNvSpPr>
          <p:nvPr>
            <p:ph type="body"/>
          </p:nvPr>
        </p:nvSpPr>
        <p:spPr>
          <a:xfrm>
            <a:off x="4319640" y="3682080"/>
            <a:ext cx="3533040" cy="1896840"/>
          </a:xfrm>
          <a:prstGeom prst="rect">
            <a:avLst/>
          </a:prstGeom>
        </p:spPr>
        <p:txBody>
          <a:bodyPr lIns="0" rIns="0" tIns="0" bIns="0">
            <a:normAutofit/>
          </a:bodyPr>
          <a:p>
            <a:endParaRPr b="0" lang="en-GB" sz="3200" spc="-1" strike="noStrike">
              <a:latin typeface="Arial"/>
            </a:endParaRPr>
          </a:p>
        </p:txBody>
      </p:sp>
      <p:sp>
        <p:nvSpPr>
          <p:cNvPr id="432" name="PlaceHolder 7"/>
          <p:cNvSpPr>
            <a:spLocks noGrp="1"/>
          </p:cNvSpPr>
          <p:nvPr>
            <p:ph type="body"/>
          </p:nvPr>
        </p:nvSpPr>
        <p:spPr>
          <a:xfrm>
            <a:off x="8029800" y="3682080"/>
            <a:ext cx="35330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44"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46" name="PlaceHolder 2"/>
          <p:cNvSpPr>
            <a:spLocks noGrp="1"/>
          </p:cNvSpPr>
          <p:nvPr>
            <p:ph type="body"/>
          </p:nvPr>
        </p:nvSpPr>
        <p:spPr>
          <a:xfrm>
            <a:off x="609480" y="1604520"/>
            <a:ext cx="1097244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48" name="PlaceHolder 2"/>
          <p:cNvSpPr>
            <a:spLocks noGrp="1"/>
          </p:cNvSpPr>
          <p:nvPr>
            <p:ph type="body"/>
          </p:nvPr>
        </p:nvSpPr>
        <p:spPr>
          <a:xfrm>
            <a:off x="609480" y="1604520"/>
            <a:ext cx="5354280" cy="3977280"/>
          </a:xfrm>
          <a:prstGeom prst="rect">
            <a:avLst/>
          </a:prstGeom>
        </p:spPr>
        <p:txBody>
          <a:bodyPr lIns="0" rIns="0" tIns="0" bIns="0">
            <a:normAutofit/>
          </a:bodyPr>
          <a:p>
            <a:endParaRPr b="0" lang="en-GB" sz="3200" spc="-1" strike="noStrike">
              <a:latin typeface="Arial"/>
            </a:endParaRPr>
          </a:p>
        </p:txBody>
      </p:sp>
      <p:sp>
        <p:nvSpPr>
          <p:cNvPr id="49" name="PlaceHolder 3"/>
          <p:cNvSpPr>
            <a:spLocks noGrp="1"/>
          </p:cNvSpPr>
          <p:nvPr>
            <p:ph type="body"/>
          </p:nvPr>
        </p:nvSpPr>
        <p:spPr>
          <a:xfrm>
            <a:off x="6231960" y="1604520"/>
            <a:ext cx="535428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53"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54" name="PlaceHolder 3"/>
          <p:cNvSpPr>
            <a:spLocks noGrp="1"/>
          </p:cNvSpPr>
          <p:nvPr>
            <p:ph type="body"/>
          </p:nvPr>
        </p:nvSpPr>
        <p:spPr>
          <a:xfrm>
            <a:off x="6231960" y="1604520"/>
            <a:ext cx="5354280" cy="3977280"/>
          </a:xfrm>
          <a:prstGeom prst="rect">
            <a:avLst/>
          </a:prstGeom>
        </p:spPr>
        <p:txBody>
          <a:bodyPr lIns="0" rIns="0" tIns="0" bIns="0">
            <a:normAutofit/>
          </a:bodyPr>
          <a:p>
            <a:endParaRPr b="0" lang="en-GB" sz="3200" spc="-1" strike="noStrike">
              <a:latin typeface="Arial"/>
            </a:endParaRPr>
          </a:p>
        </p:txBody>
      </p:sp>
      <p:sp>
        <p:nvSpPr>
          <p:cNvPr id="55" name="PlaceHolder 4"/>
          <p:cNvSpPr>
            <a:spLocks noGrp="1"/>
          </p:cNvSpPr>
          <p:nvPr>
            <p:ph type="body"/>
          </p:nvPr>
        </p:nvSpPr>
        <p:spPr>
          <a:xfrm>
            <a:off x="60948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5"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57" name="PlaceHolder 2"/>
          <p:cNvSpPr>
            <a:spLocks noGrp="1"/>
          </p:cNvSpPr>
          <p:nvPr>
            <p:ph type="body"/>
          </p:nvPr>
        </p:nvSpPr>
        <p:spPr>
          <a:xfrm>
            <a:off x="609480" y="1604520"/>
            <a:ext cx="5354280" cy="3977280"/>
          </a:xfrm>
          <a:prstGeom prst="rect">
            <a:avLst/>
          </a:prstGeom>
        </p:spPr>
        <p:txBody>
          <a:bodyPr lIns="0" rIns="0" tIns="0" bIns="0">
            <a:normAutofit/>
          </a:bodyPr>
          <a:p>
            <a:endParaRPr b="0" lang="en-GB" sz="3200" spc="-1" strike="noStrike">
              <a:latin typeface="Arial"/>
            </a:endParaRPr>
          </a:p>
        </p:txBody>
      </p:sp>
      <p:sp>
        <p:nvSpPr>
          <p:cNvPr id="58"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59" name="PlaceHolder 4"/>
          <p:cNvSpPr>
            <a:spLocks noGrp="1"/>
          </p:cNvSpPr>
          <p:nvPr>
            <p:ph type="body"/>
          </p:nvPr>
        </p:nvSpPr>
        <p:spPr>
          <a:xfrm>
            <a:off x="623196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61"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62"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63" name="PlaceHolder 4"/>
          <p:cNvSpPr>
            <a:spLocks noGrp="1"/>
          </p:cNvSpPr>
          <p:nvPr>
            <p:ph type="body"/>
          </p:nvPr>
        </p:nvSpPr>
        <p:spPr>
          <a:xfrm>
            <a:off x="609480" y="3682080"/>
            <a:ext cx="109724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65" name="PlaceHolder 2"/>
          <p:cNvSpPr>
            <a:spLocks noGrp="1"/>
          </p:cNvSpPr>
          <p:nvPr>
            <p:ph type="body"/>
          </p:nvPr>
        </p:nvSpPr>
        <p:spPr>
          <a:xfrm>
            <a:off x="609480" y="1604520"/>
            <a:ext cx="10972440" cy="1896840"/>
          </a:xfrm>
          <a:prstGeom prst="rect">
            <a:avLst/>
          </a:prstGeom>
        </p:spPr>
        <p:txBody>
          <a:bodyPr lIns="0" rIns="0" tIns="0" bIns="0">
            <a:normAutofit/>
          </a:bodyPr>
          <a:p>
            <a:endParaRPr b="0" lang="en-GB" sz="3200" spc="-1" strike="noStrike">
              <a:latin typeface="Arial"/>
            </a:endParaRPr>
          </a:p>
        </p:txBody>
      </p:sp>
      <p:sp>
        <p:nvSpPr>
          <p:cNvPr id="66" name="PlaceHolder 3"/>
          <p:cNvSpPr>
            <a:spLocks noGrp="1"/>
          </p:cNvSpPr>
          <p:nvPr>
            <p:ph type="body"/>
          </p:nvPr>
        </p:nvSpPr>
        <p:spPr>
          <a:xfrm>
            <a:off x="609480" y="3682080"/>
            <a:ext cx="109724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68"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69"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70" name="PlaceHolder 4"/>
          <p:cNvSpPr>
            <a:spLocks noGrp="1"/>
          </p:cNvSpPr>
          <p:nvPr>
            <p:ph type="body"/>
          </p:nvPr>
        </p:nvSpPr>
        <p:spPr>
          <a:xfrm>
            <a:off x="609480" y="3682080"/>
            <a:ext cx="5354280" cy="1896840"/>
          </a:xfrm>
          <a:prstGeom prst="rect">
            <a:avLst/>
          </a:prstGeom>
        </p:spPr>
        <p:txBody>
          <a:bodyPr lIns="0" rIns="0" tIns="0" bIns="0">
            <a:normAutofit/>
          </a:bodyPr>
          <a:p>
            <a:endParaRPr b="0" lang="en-GB" sz="3200" spc="-1" strike="noStrike">
              <a:latin typeface="Arial"/>
            </a:endParaRPr>
          </a:p>
        </p:txBody>
      </p:sp>
      <p:sp>
        <p:nvSpPr>
          <p:cNvPr id="71" name="PlaceHolder 5"/>
          <p:cNvSpPr>
            <a:spLocks noGrp="1"/>
          </p:cNvSpPr>
          <p:nvPr>
            <p:ph type="body"/>
          </p:nvPr>
        </p:nvSpPr>
        <p:spPr>
          <a:xfrm>
            <a:off x="623196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73" name="PlaceHolder 2"/>
          <p:cNvSpPr>
            <a:spLocks noGrp="1"/>
          </p:cNvSpPr>
          <p:nvPr>
            <p:ph type="body"/>
          </p:nvPr>
        </p:nvSpPr>
        <p:spPr>
          <a:xfrm>
            <a:off x="609480" y="1604520"/>
            <a:ext cx="3533040" cy="1896840"/>
          </a:xfrm>
          <a:prstGeom prst="rect">
            <a:avLst/>
          </a:prstGeom>
        </p:spPr>
        <p:txBody>
          <a:bodyPr lIns="0" rIns="0" tIns="0" bIns="0">
            <a:normAutofit/>
          </a:bodyPr>
          <a:p>
            <a:endParaRPr b="0" lang="en-GB" sz="3200" spc="-1" strike="noStrike">
              <a:latin typeface="Arial"/>
            </a:endParaRPr>
          </a:p>
        </p:txBody>
      </p:sp>
      <p:sp>
        <p:nvSpPr>
          <p:cNvPr id="74" name="PlaceHolder 3"/>
          <p:cNvSpPr>
            <a:spLocks noGrp="1"/>
          </p:cNvSpPr>
          <p:nvPr>
            <p:ph type="body"/>
          </p:nvPr>
        </p:nvSpPr>
        <p:spPr>
          <a:xfrm>
            <a:off x="4319640" y="1604520"/>
            <a:ext cx="3533040" cy="1896840"/>
          </a:xfrm>
          <a:prstGeom prst="rect">
            <a:avLst/>
          </a:prstGeom>
        </p:spPr>
        <p:txBody>
          <a:bodyPr lIns="0" rIns="0" tIns="0" bIns="0">
            <a:normAutofit/>
          </a:bodyPr>
          <a:p>
            <a:endParaRPr b="0" lang="en-GB" sz="3200" spc="-1" strike="noStrike">
              <a:latin typeface="Arial"/>
            </a:endParaRPr>
          </a:p>
        </p:txBody>
      </p:sp>
      <p:sp>
        <p:nvSpPr>
          <p:cNvPr id="75" name="PlaceHolder 4"/>
          <p:cNvSpPr>
            <a:spLocks noGrp="1"/>
          </p:cNvSpPr>
          <p:nvPr>
            <p:ph type="body"/>
          </p:nvPr>
        </p:nvSpPr>
        <p:spPr>
          <a:xfrm>
            <a:off x="8029800" y="1604520"/>
            <a:ext cx="3533040" cy="1896840"/>
          </a:xfrm>
          <a:prstGeom prst="rect">
            <a:avLst/>
          </a:prstGeom>
        </p:spPr>
        <p:txBody>
          <a:bodyPr lIns="0" rIns="0" tIns="0" bIns="0">
            <a:normAutofit/>
          </a:bodyPr>
          <a:p>
            <a:endParaRPr b="0" lang="en-GB" sz="3200" spc="-1" strike="noStrike">
              <a:latin typeface="Arial"/>
            </a:endParaRPr>
          </a:p>
        </p:txBody>
      </p:sp>
      <p:sp>
        <p:nvSpPr>
          <p:cNvPr id="76" name="PlaceHolder 5"/>
          <p:cNvSpPr>
            <a:spLocks noGrp="1"/>
          </p:cNvSpPr>
          <p:nvPr>
            <p:ph type="body"/>
          </p:nvPr>
        </p:nvSpPr>
        <p:spPr>
          <a:xfrm>
            <a:off x="609480" y="3682080"/>
            <a:ext cx="3533040" cy="1896840"/>
          </a:xfrm>
          <a:prstGeom prst="rect">
            <a:avLst/>
          </a:prstGeom>
        </p:spPr>
        <p:txBody>
          <a:bodyPr lIns="0" rIns="0" tIns="0" bIns="0">
            <a:normAutofit/>
          </a:bodyPr>
          <a:p>
            <a:endParaRPr b="0" lang="en-GB" sz="3200" spc="-1" strike="noStrike">
              <a:latin typeface="Arial"/>
            </a:endParaRPr>
          </a:p>
        </p:txBody>
      </p:sp>
      <p:sp>
        <p:nvSpPr>
          <p:cNvPr id="77" name="PlaceHolder 6"/>
          <p:cNvSpPr>
            <a:spLocks noGrp="1"/>
          </p:cNvSpPr>
          <p:nvPr>
            <p:ph type="body"/>
          </p:nvPr>
        </p:nvSpPr>
        <p:spPr>
          <a:xfrm>
            <a:off x="4319640" y="3682080"/>
            <a:ext cx="3533040" cy="1896840"/>
          </a:xfrm>
          <a:prstGeom prst="rect">
            <a:avLst/>
          </a:prstGeom>
        </p:spPr>
        <p:txBody>
          <a:bodyPr lIns="0" rIns="0" tIns="0" bIns="0">
            <a:normAutofit/>
          </a:bodyPr>
          <a:p>
            <a:endParaRPr b="0" lang="en-GB" sz="3200" spc="-1" strike="noStrike">
              <a:latin typeface="Arial"/>
            </a:endParaRPr>
          </a:p>
        </p:txBody>
      </p:sp>
      <p:sp>
        <p:nvSpPr>
          <p:cNvPr id="78" name="PlaceHolder 7"/>
          <p:cNvSpPr>
            <a:spLocks noGrp="1"/>
          </p:cNvSpPr>
          <p:nvPr>
            <p:ph type="body"/>
          </p:nvPr>
        </p:nvSpPr>
        <p:spPr>
          <a:xfrm>
            <a:off x="8029800" y="3682080"/>
            <a:ext cx="35330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83"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85" name="PlaceHolder 2"/>
          <p:cNvSpPr>
            <a:spLocks noGrp="1"/>
          </p:cNvSpPr>
          <p:nvPr>
            <p:ph type="body"/>
          </p:nvPr>
        </p:nvSpPr>
        <p:spPr>
          <a:xfrm>
            <a:off x="609480" y="1604520"/>
            <a:ext cx="1097244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87" name="PlaceHolder 2"/>
          <p:cNvSpPr>
            <a:spLocks noGrp="1"/>
          </p:cNvSpPr>
          <p:nvPr>
            <p:ph type="body"/>
          </p:nvPr>
        </p:nvSpPr>
        <p:spPr>
          <a:xfrm>
            <a:off x="609480" y="1604520"/>
            <a:ext cx="5354280" cy="3977280"/>
          </a:xfrm>
          <a:prstGeom prst="rect">
            <a:avLst/>
          </a:prstGeom>
        </p:spPr>
        <p:txBody>
          <a:bodyPr lIns="0" rIns="0" tIns="0" bIns="0">
            <a:normAutofit/>
          </a:bodyPr>
          <a:p>
            <a:endParaRPr b="0" lang="en-GB" sz="3200" spc="-1" strike="noStrike">
              <a:latin typeface="Arial"/>
            </a:endParaRPr>
          </a:p>
        </p:txBody>
      </p:sp>
      <p:sp>
        <p:nvSpPr>
          <p:cNvPr id="88" name="PlaceHolder 3"/>
          <p:cNvSpPr>
            <a:spLocks noGrp="1"/>
          </p:cNvSpPr>
          <p:nvPr>
            <p:ph type="body"/>
          </p:nvPr>
        </p:nvSpPr>
        <p:spPr>
          <a:xfrm>
            <a:off x="6231960" y="1604520"/>
            <a:ext cx="535428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7" name="PlaceHolder 2"/>
          <p:cNvSpPr>
            <a:spLocks noGrp="1"/>
          </p:cNvSpPr>
          <p:nvPr>
            <p:ph type="body"/>
          </p:nvPr>
        </p:nvSpPr>
        <p:spPr>
          <a:xfrm>
            <a:off x="609480" y="1604520"/>
            <a:ext cx="1097244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0"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92"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93" name="PlaceHolder 3"/>
          <p:cNvSpPr>
            <a:spLocks noGrp="1"/>
          </p:cNvSpPr>
          <p:nvPr>
            <p:ph type="body"/>
          </p:nvPr>
        </p:nvSpPr>
        <p:spPr>
          <a:xfrm>
            <a:off x="6231960" y="1604520"/>
            <a:ext cx="5354280" cy="3977280"/>
          </a:xfrm>
          <a:prstGeom prst="rect">
            <a:avLst/>
          </a:prstGeom>
        </p:spPr>
        <p:txBody>
          <a:bodyPr lIns="0" rIns="0" tIns="0" bIns="0">
            <a:normAutofit/>
          </a:bodyPr>
          <a:p>
            <a:endParaRPr b="0" lang="en-GB" sz="3200" spc="-1" strike="noStrike">
              <a:latin typeface="Arial"/>
            </a:endParaRPr>
          </a:p>
        </p:txBody>
      </p:sp>
      <p:sp>
        <p:nvSpPr>
          <p:cNvPr id="94" name="PlaceHolder 4"/>
          <p:cNvSpPr>
            <a:spLocks noGrp="1"/>
          </p:cNvSpPr>
          <p:nvPr>
            <p:ph type="body"/>
          </p:nvPr>
        </p:nvSpPr>
        <p:spPr>
          <a:xfrm>
            <a:off x="60948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96" name="PlaceHolder 2"/>
          <p:cNvSpPr>
            <a:spLocks noGrp="1"/>
          </p:cNvSpPr>
          <p:nvPr>
            <p:ph type="body"/>
          </p:nvPr>
        </p:nvSpPr>
        <p:spPr>
          <a:xfrm>
            <a:off x="609480" y="1604520"/>
            <a:ext cx="5354280" cy="3977280"/>
          </a:xfrm>
          <a:prstGeom prst="rect">
            <a:avLst/>
          </a:prstGeom>
        </p:spPr>
        <p:txBody>
          <a:bodyPr lIns="0" rIns="0" tIns="0" bIns="0">
            <a:normAutofit/>
          </a:bodyPr>
          <a:p>
            <a:endParaRPr b="0" lang="en-GB" sz="3200" spc="-1" strike="noStrike">
              <a:latin typeface="Arial"/>
            </a:endParaRPr>
          </a:p>
        </p:txBody>
      </p:sp>
      <p:sp>
        <p:nvSpPr>
          <p:cNvPr id="97"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98" name="PlaceHolder 4"/>
          <p:cNvSpPr>
            <a:spLocks noGrp="1"/>
          </p:cNvSpPr>
          <p:nvPr>
            <p:ph type="body"/>
          </p:nvPr>
        </p:nvSpPr>
        <p:spPr>
          <a:xfrm>
            <a:off x="623196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100"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10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102" name="PlaceHolder 4"/>
          <p:cNvSpPr>
            <a:spLocks noGrp="1"/>
          </p:cNvSpPr>
          <p:nvPr>
            <p:ph type="body"/>
          </p:nvPr>
        </p:nvSpPr>
        <p:spPr>
          <a:xfrm>
            <a:off x="609480" y="3682080"/>
            <a:ext cx="109724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104" name="PlaceHolder 2"/>
          <p:cNvSpPr>
            <a:spLocks noGrp="1"/>
          </p:cNvSpPr>
          <p:nvPr>
            <p:ph type="body"/>
          </p:nvPr>
        </p:nvSpPr>
        <p:spPr>
          <a:xfrm>
            <a:off x="609480" y="1604520"/>
            <a:ext cx="10972440" cy="1896840"/>
          </a:xfrm>
          <a:prstGeom prst="rect">
            <a:avLst/>
          </a:prstGeom>
        </p:spPr>
        <p:txBody>
          <a:bodyPr lIns="0" rIns="0" tIns="0" bIns="0">
            <a:normAutofit/>
          </a:bodyPr>
          <a:p>
            <a:endParaRPr b="0" lang="en-GB" sz="3200" spc="-1" strike="noStrike">
              <a:latin typeface="Arial"/>
            </a:endParaRPr>
          </a:p>
        </p:txBody>
      </p:sp>
      <p:sp>
        <p:nvSpPr>
          <p:cNvPr id="105" name="PlaceHolder 3"/>
          <p:cNvSpPr>
            <a:spLocks noGrp="1"/>
          </p:cNvSpPr>
          <p:nvPr>
            <p:ph type="body"/>
          </p:nvPr>
        </p:nvSpPr>
        <p:spPr>
          <a:xfrm>
            <a:off x="609480" y="3682080"/>
            <a:ext cx="109724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107"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108"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109" name="PlaceHolder 4"/>
          <p:cNvSpPr>
            <a:spLocks noGrp="1"/>
          </p:cNvSpPr>
          <p:nvPr>
            <p:ph type="body"/>
          </p:nvPr>
        </p:nvSpPr>
        <p:spPr>
          <a:xfrm>
            <a:off x="609480" y="3682080"/>
            <a:ext cx="5354280" cy="1896840"/>
          </a:xfrm>
          <a:prstGeom prst="rect">
            <a:avLst/>
          </a:prstGeom>
        </p:spPr>
        <p:txBody>
          <a:bodyPr lIns="0" rIns="0" tIns="0" bIns="0">
            <a:normAutofit/>
          </a:bodyPr>
          <a:p>
            <a:endParaRPr b="0" lang="en-GB" sz="3200" spc="-1" strike="noStrike">
              <a:latin typeface="Arial"/>
            </a:endParaRPr>
          </a:p>
        </p:txBody>
      </p:sp>
      <p:sp>
        <p:nvSpPr>
          <p:cNvPr id="110" name="PlaceHolder 5"/>
          <p:cNvSpPr>
            <a:spLocks noGrp="1"/>
          </p:cNvSpPr>
          <p:nvPr>
            <p:ph type="body"/>
          </p:nvPr>
        </p:nvSpPr>
        <p:spPr>
          <a:xfrm>
            <a:off x="623196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112" name="PlaceHolder 2"/>
          <p:cNvSpPr>
            <a:spLocks noGrp="1"/>
          </p:cNvSpPr>
          <p:nvPr>
            <p:ph type="body"/>
          </p:nvPr>
        </p:nvSpPr>
        <p:spPr>
          <a:xfrm>
            <a:off x="609480" y="1604520"/>
            <a:ext cx="3533040" cy="1896840"/>
          </a:xfrm>
          <a:prstGeom prst="rect">
            <a:avLst/>
          </a:prstGeom>
        </p:spPr>
        <p:txBody>
          <a:bodyPr lIns="0" rIns="0" tIns="0" bIns="0">
            <a:normAutofit/>
          </a:bodyPr>
          <a:p>
            <a:endParaRPr b="0" lang="en-GB" sz="3200" spc="-1" strike="noStrike">
              <a:latin typeface="Arial"/>
            </a:endParaRPr>
          </a:p>
        </p:txBody>
      </p:sp>
      <p:sp>
        <p:nvSpPr>
          <p:cNvPr id="113" name="PlaceHolder 3"/>
          <p:cNvSpPr>
            <a:spLocks noGrp="1"/>
          </p:cNvSpPr>
          <p:nvPr>
            <p:ph type="body"/>
          </p:nvPr>
        </p:nvSpPr>
        <p:spPr>
          <a:xfrm>
            <a:off x="4319640" y="1604520"/>
            <a:ext cx="3533040" cy="1896840"/>
          </a:xfrm>
          <a:prstGeom prst="rect">
            <a:avLst/>
          </a:prstGeom>
        </p:spPr>
        <p:txBody>
          <a:bodyPr lIns="0" rIns="0" tIns="0" bIns="0">
            <a:normAutofit/>
          </a:bodyPr>
          <a:p>
            <a:endParaRPr b="0" lang="en-GB" sz="3200" spc="-1" strike="noStrike">
              <a:latin typeface="Arial"/>
            </a:endParaRPr>
          </a:p>
        </p:txBody>
      </p:sp>
      <p:sp>
        <p:nvSpPr>
          <p:cNvPr id="114" name="PlaceHolder 4"/>
          <p:cNvSpPr>
            <a:spLocks noGrp="1"/>
          </p:cNvSpPr>
          <p:nvPr>
            <p:ph type="body"/>
          </p:nvPr>
        </p:nvSpPr>
        <p:spPr>
          <a:xfrm>
            <a:off x="8029800" y="1604520"/>
            <a:ext cx="3533040" cy="1896840"/>
          </a:xfrm>
          <a:prstGeom prst="rect">
            <a:avLst/>
          </a:prstGeom>
        </p:spPr>
        <p:txBody>
          <a:bodyPr lIns="0" rIns="0" tIns="0" bIns="0">
            <a:normAutofit/>
          </a:bodyPr>
          <a:p>
            <a:endParaRPr b="0" lang="en-GB" sz="3200" spc="-1" strike="noStrike">
              <a:latin typeface="Arial"/>
            </a:endParaRPr>
          </a:p>
        </p:txBody>
      </p:sp>
      <p:sp>
        <p:nvSpPr>
          <p:cNvPr id="115" name="PlaceHolder 5"/>
          <p:cNvSpPr>
            <a:spLocks noGrp="1"/>
          </p:cNvSpPr>
          <p:nvPr>
            <p:ph type="body"/>
          </p:nvPr>
        </p:nvSpPr>
        <p:spPr>
          <a:xfrm>
            <a:off x="609480" y="3682080"/>
            <a:ext cx="3533040" cy="1896840"/>
          </a:xfrm>
          <a:prstGeom prst="rect">
            <a:avLst/>
          </a:prstGeom>
        </p:spPr>
        <p:txBody>
          <a:bodyPr lIns="0" rIns="0" tIns="0" bIns="0">
            <a:normAutofit/>
          </a:bodyPr>
          <a:p>
            <a:endParaRPr b="0" lang="en-GB" sz="3200" spc="-1" strike="noStrike">
              <a:latin typeface="Arial"/>
            </a:endParaRPr>
          </a:p>
        </p:txBody>
      </p:sp>
      <p:sp>
        <p:nvSpPr>
          <p:cNvPr id="116" name="PlaceHolder 6"/>
          <p:cNvSpPr>
            <a:spLocks noGrp="1"/>
          </p:cNvSpPr>
          <p:nvPr>
            <p:ph type="body"/>
          </p:nvPr>
        </p:nvSpPr>
        <p:spPr>
          <a:xfrm>
            <a:off x="4319640" y="3682080"/>
            <a:ext cx="3533040" cy="1896840"/>
          </a:xfrm>
          <a:prstGeom prst="rect">
            <a:avLst/>
          </a:prstGeom>
        </p:spPr>
        <p:txBody>
          <a:bodyPr lIns="0" rIns="0" tIns="0" bIns="0">
            <a:normAutofit/>
          </a:bodyPr>
          <a:p>
            <a:endParaRPr b="0" lang="en-GB" sz="3200" spc="-1" strike="noStrike">
              <a:latin typeface="Arial"/>
            </a:endParaRPr>
          </a:p>
        </p:txBody>
      </p:sp>
      <p:sp>
        <p:nvSpPr>
          <p:cNvPr id="117" name="PlaceHolder 7"/>
          <p:cNvSpPr>
            <a:spLocks noGrp="1"/>
          </p:cNvSpPr>
          <p:nvPr>
            <p:ph type="body"/>
          </p:nvPr>
        </p:nvSpPr>
        <p:spPr>
          <a:xfrm>
            <a:off x="8029800" y="3682080"/>
            <a:ext cx="35330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122"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124" name="PlaceHolder 2"/>
          <p:cNvSpPr>
            <a:spLocks noGrp="1"/>
          </p:cNvSpPr>
          <p:nvPr>
            <p:ph type="body"/>
          </p:nvPr>
        </p:nvSpPr>
        <p:spPr>
          <a:xfrm>
            <a:off x="609480" y="1604520"/>
            <a:ext cx="1097244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9" name="PlaceHolder 2"/>
          <p:cNvSpPr>
            <a:spLocks noGrp="1"/>
          </p:cNvSpPr>
          <p:nvPr>
            <p:ph type="body"/>
          </p:nvPr>
        </p:nvSpPr>
        <p:spPr>
          <a:xfrm>
            <a:off x="609480" y="1604520"/>
            <a:ext cx="5354280" cy="3977280"/>
          </a:xfrm>
          <a:prstGeom prst="rect">
            <a:avLst/>
          </a:prstGeom>
        </p:spPr>
        <p:txBody>
          <a:bodyPr lIns="0" rIns="0" tIns="0" bIns="0">
            <a:normAutofit/>
          </a:bodyPr>
          <a:p>
            <a:endParaRPr b="0" lang="en-GB" sz="3200" spc="-1" strike="noStrike">
              <a:latin typeface="Arial"/>
            </a:endParaRPr>
          </a:p>
        </p:txBody>
      </p:sp>
      <p:sp>
        <p:nvSpPr>
          <p:cNvPr id="10" name="PlaceHolder 3"/>
          <p:cNvSpPr>
            <a:spLocks noGrp="1"/>
          </p:cNvSpPr>
          <p:nvPr>
            <p:ph type="body"/>
          </p:nvPr>
        </p:nvSpPr>
        <p:spPr>
          <a:xfrm>
            <a:off x="6231960" y="1604520"/>
            <a:ext cx="535428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126" name="PlaceHolder 2"/>
          <p:cNvSpPr>
            <a:spLocks noGrp="1"/>
          </p:cNvSpPr>
          <p:nvPr>
            <p:ph type="body"/>
          </p:nvPr>
        </p:nvSpPr>
        <p:spPr>
          <a:xfrm>
            <a:off x="609480" y="1604520"/>
            <a:ext cx="5354280" cy="3977280"/>
          </a:xfrm>
          <a:prstGeom prst="rect">
            <a:avLst/>
          </a:prstGeom>
        </p:spPr>
        <p:txBody>
          <a:bodyPr lIns="0" rIns="0" tIns="0" bIns="0">
            <a:normAutofit/>
          </a:bodyPr>
          <a:p>
            <a:endParaRPr b="0" lang="en-GB" sz="3200" spc="-1" strike="noStrike">
              <a:latin typeface="Arial"/>
            </a:endParaRPr>
          </a:p>
        </p:txBody>
      </p:sp>
      <p:sp>
        <p:nvSpPr>
          <p:cNvPr id="127" name="PlaceHolder 3"/>
          <p:cNvSpPr>
            <a:spLocks noGrp="1"/>
          </p:cNvSpPr>
          <p:nvPr>
            <p:ph type="body"/>
          </p:nvPr>
        </p:nvSpPr>
        <p:spPr>
          <a:xfrm>
            <a:off x="6231960" y="1604520"/>
            <a:ext cx="535428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9"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131"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132" name="PlaceHolder 3"/>
          <p:cNvSpPr>
            <a:spLocks noGrp="1"/>
          </p:cNvSpPr>
          <p:nvPr>
            <p:ph type="body"/>
          </p:nvPr>
        </p:nvSpPr>
        <p:spPr>
          <a:xfrm>
            <a:off x="6231960" y="1604520"/>
            <a:ext cx="5354280" cy="3977280"/>
          </a:xfrm>
          <a:prstGeom prst="rect">
            <a:avLst/>
          </a:prstGeom>
        </p:spPr>
        <p:txBody>
          <a:bodyPr lIns="0" rIns="0" tIns="0" bIns="0">
            <a:normAutofit/>
          </a:bodyPr>
          <a:p>
            <a:endParaRPr b="0" lang="en-GB" sz="3200" spc="-1" strike="noStrike">
              <a:latin typeface="Arial"/>
            </a:endParaRPr>
          </a:p>
        </p:txBody>
      </p:sp>
      <p:sp>
        <p:nvSpPr>
          <p:cNvPr id="133" name="PlaceHolder 4"/>
          <p:cNvSpPr>
            <a:spLocks noGrp="1"/>
          </p:cNvSpPr>
          <p:nvPr>
            <p:ph type="body"/>
          </p:nvPr>
        </p:nvSpPr>
        <p:spPr>
          <a:xfrm>
            <a:off x="60948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135" name="PlaceHolder 2"/>
          <p:cNvSpPr>
            <a:spLocks noGrp="1"/>
          </p:cNvSpPr>
          <p:nvPr>
            <p:ph type="body"/>
          </p:nvPr>
        </p:nvSpPr>
        <p:spPr>
          <a:xfrm>
            <a:off x="609480" y="1604520"/>
            <a:ext cx="5354280" cy="3977280"/>
          </a:xfrm>
          <a:prstGeom prst="rect">
            <a:avLst/>
          </a:prstGeom>
        </p:spPr>
        <p:txBody>
          <a:bodyPr lIns="0" rIns="0" tIns="0" bIns="0">
            <a:normAutofit/>
          </a:bodyPr>
          <a:p>
            <a:endParaRPr b="0" lang="en-GB" sz="3200" spc="-1" strike="noStrike">
              <a:latin typeface="Arial"/>
            </a:endParaRPr>
          </a:p>
        </p:txBody>
      </p:sp>
      <p:sp>
        <p:nvSpPr>
          <p:cNvPr id="136"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137" name="PlaceHolder 4"/>
          <p:cNvSpPr>
            <a:spLocks noGrp="1"/>
          </p:cNvSpPr>
          <p:nvPr>
            <p:ph type="body"/>
          </p:nvPr>
        </p:nvSpPr>
        <p:spPr>
          <a:xfrm>
            <a:off x="623196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139"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140"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141" name="PlaceHolder 4"/>
          <p:cNvSpPr>
            <a:spLocks noGrp="1"/>
          </p:cNvSpPr>
          <p:nvPr>
            <p:ph type="body"/>
          </p:nvPr>
        </p:nvSpPr>
        <p:spPr>
          <a:xfrm>
            <a:off x="609480" y="3682080"/>
            <a:ext cx="109724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143" name="PlaceHolder 2"/>
          <p:cNvSpPr>
            <a:spLocks noGrp="1"/>
          </p:cNvSpPr>
          <p:nvPr>
            <p:ph type="body"/>
          </p:nvPr>
        </p:nvSpPr>
        <p:spPr>
          <a:xfrm>
            <a:off x="609480" y="1604520"/>
            <a:ext cx="10972440" cy="1896840"/>
          </a:xfrm>
          <a:prstGeom prst="rect">
            <a:avLst/>
          </a:prstGeom>
        </p:spPr>
        <p:txBody>
          <a:bodyPr lIns="0" rIns="0" tIns="0" bIns="0">
            <a:normAutofit/>
          </a:bodyPr>
          <a:p>
            <a:endParaRPr b="0" lang="en-GB" sz="3200" spc="-1" strike="noStrike">
              <a:latin typeface="Arial"/>
            </a:endParaRPr>
          </a:p>
        </p:txBody>
      </p:sp>
      <p:sp>
        <p:nvSpPr>
          <p:cNvPr id="144" name="PlaceHolder 3"/>
          <p:cNvSpPr>
            <a:spLocks noGrp="1"/>
          </p:cNvSpPr>
          <p:nvPr>
            <p:ph type="body"/>
          </p:nvPr>
        </p:nvSpPr>
        <p:spPr>
          <a:xfrm>
            <a:off x="609480" y="3682080"/>
            <a:ext cx="109724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146"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147"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148" name="PlaceHolder 4"/>
          <p:cNvSpPr>
            <a:spLocks noGrp="1"/>
          </p:cNvSpPr>
          <p:nvPr>
            <p:ph type="body"/>
          </p:nvPr>
        </p:nvSpPr>
        <p:spPr>
          <a:xfrm>
            <a:off x="609480" y="3682080"/>
            <a:ext cx="5354280" cy="1896840"/>
          </a:xfrm>
          <a:prstGeom prst="rect">
            <a:avLst/>
          </a:prstGeom>
        </p:spPr>
        <p:txBody>
          <a:bodyPr lIns="0" rIns="0" tIns="0" bIns="0">
            <a:normAutofit/>
          </a:bodyPr>
          <a:p>
            <a:endParaRPr b="0" lang="en-GB" sz="3200" spc="-1" strike="noStrike">
              <a:latin typeface="Arial"/>
            </a:endParaRPr>
          </a:p>
        </p:txBody>
      </p:sp>
      <p:sp>
        <p:nvSpPr>
          <p:cNvPr id="149" name="PlaceHolder 5"/>
          <p:cNvSpPr>
            <a:spLocks noGrp="1"/>
          </p:cNvSpPr>
          <p:nvPr>
            <p:ph type="body"/>
          </p:nvPr>
        </p:nvSpPr>
        <p:spPr>
          <a:xfrm>
            <a:off x="623196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151" name="PlaceHolder 2"/>
          <p:cNvSpPr>
            <a:spLocks noGrp="1"/>
          </p:cNvSpPr>
          <p:nvPr>
            <p:ph type="body"/>
          </p:nvPr>
        </p:nvSpPr>
        <p:spPr>
          <a:xfrm>
            <a:off x="609480" y="1604520"/>
            <a:ext cx="3533040" cy="1896840"/>
          </a:xfrm>
          <a:prstGeom prst="rect">
            <a:avLst/>
          </a:prstGeom>
        </p:spPr>
        <p:txBody>
          <a:bodyPr lIns="0" rIns="0" tIns="0" bIns="0">
            <a:normAutofit/>
          </a:bodyPr>
          <a:p>
            <a:endParaRPr b="0" lang="en-GB" sz="3200" spc="-1" strike="noStrike">
              <a:latin typeface="Arial"/>
            </a:endParaRPr>
          </a:p>
        </p:txBody>
      </p:sp>
      <p:sp>
        <p:nvSpPr>
          <p:cNvPr id="152" name="PlaceHolder 3"/>
          <p:cNvSpPr>
            <a:spLocks noGrp="1"/>
          </p:cNvSpPr>
          <p:nvPr>
            <p:ph type="body"/>
          </p:nvPr>
        </p:nvSpPr>
        <p:spPr>
          <a:xfrm>
            <a:off x="4319640" y="1604520"/>
            <a:ext cx="3533040" cy="1896840"/>
          </a:xfrm>
          <a:prstGeom prst="rect">
            <a:avLst/>
          </a:prstGeom>
        </p:spPr>
        <p:txBody>
          <a:bodyPr lIns="0" rIns="0" tIns="0" bIns="0">
            <a:normAutofit/>
          </a:bodyPr>
          <a:p>
            <a:endParaRPr b="0" lang="en-GB" sz="3200" spc="-1" strike="noStrike">
              <a:latin typeface="Arial"/>
            </a:endParaRPr>
          </a:p>
        </p:txBody>
      </p:sp>
      <p:sp>
        <p:nvSpPr>
          <p:cNvPr id="153" name="PlaceHolder 4"/>
          <p:cNvSpPr>
            <a:spLocks noGrp="1"/>
          </p:cNvSpPr>
          <p:nvPr>
            <p:ph type="body"/>
          </p:nvPr>
        </p:nvSpPr>
        <p:spPr>
          <a:xfrm>
            <a:off x="8029800" y="1604520"/>
            <a:ext cx="3533040" cy="1896840"/>
          </a:xfrm>
          <a:prstGeom prst="rect">
            <a:avLst/>
          </a:prstGeom>
        </p:spPr>
        <p:txBody>
          <a:bodyPr lIns="0" rIns="0" tIns="0" bIns="0">
            <a:normAutofit/>
          </a:bodyPr>
          <a:p>
            <a:endParaRPr b="0" lang="en-GB" sz="3200" spc="-1" strike="noStrike">
              <a:latin typeface="Arial"/>
            </a:endParaRPr>
          </a:p>
        </p:txBody>
      </p:sp>
      <p:sp>
        <p:nvSpPr>
          <p:cNvPr id="154" name="PlaceHolder 5"/>
          <p:cNvSpPr>
            <a:spLocks noGrp="1"/>
          </p:cNvSpPr>
          <p:nvPr>
            <p:ph type="body"/>
          </p:nvPr>
        </p:nvSpPr>
        <p:spPr>
          <a:xfrm>
            <a:off x="609480" y="3682080"/>
            <a:ext cx="3533040" cy="1896840"/>
          </a:xfrm>
          <a:prstGeom prst="rect">
            <a:avLst/>
          </a:prstGeom>
        </p:spPr>
        <p:txBody>
          <a:bodyPr lIns="0" rIns="0" tIns="0" bIns="0">
            <a:normAutofit/>
          </a:bodyPr>
          <a:p>
            <a:endParaRPr b="0" lang="en-GB" sz="3200" spc="-1" strike="noStrike">
              <a:latin typeface="Arial"/>
            </a:endParaRPr>
          </a:p>
        </p:txBody>
      </p:sp>
      <p:sp>
        <p:nvSpPr>
          <p:cNvPr id="155" name="PlaceHolder 6"/>
          <p:cNvSpPr>
            <a:spLocks noGrp="1"/>
          </p:cNvSpPr>
          <p:nvPr>
            <p:ph type="body"/>
          </p:nvPr>
        </p:nvSpPr>
        <p:spPr>
          <a:xfrm>
            <a:off x="4319640" y="3682080"/>
            <a:ext cx="3533040" cy="1896840"/>
          </a:xfrm>
          <a:prstGeom prst="rect">
            <a:avLst/>
          </a:prstGeom>
        </p:spPr>
        <p:txBody>
          <a:bodyPr lIns="0" rIns="0" tIns="0" bIns="0">
            <a:normAutofit/>
          </a:bodyPr>
          <a:p>
            <a:endParaRPr b="0" lang="en-GB" sz="3200" spc="-1" strike="noStrike">
              <a:latin typeface="Arial"/>
            </a:endParaRPr>
          </a:p>
        </p:txBody>
      </p:sp>
      <p:sp>
        <p:nvSpPr>
          <p:cNvPr id="156" name="PlaceHolder 7"/>
          <p:cNvSpPr>
            <a:spLocks noGrp="1"/>
          </p:cNvSpPr>
          <p:nvPr>
            <p:ph type="body"/>
          </p:nvPr>
        </p:nvSpPr>
        <p:spPr>
          <a:xfrm>
            <a:off x="8029800" y="3682080"/>
            <a:ext cx="35330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162"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164" name="PlaceHolder 2"/>
          <p:cNvSpPr>
            <a:spLocks noGrp="1"/>
          </p:cNvSpPr>
          <p:nvPr>
            <p:ph type="body"/>
          </p:nvPr>
        </p:nvSpPr>
        <p:spPr>
          <a:xfrm>
            <a:off x="609480" y="1604520"/>
            <a:ext cx="1097244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166" name="PlaceHolder 2"/>
          <p:cNvSpPr>
            <a:spLocks noGrp="1"/>
          </p:cNvSpPr>
          <p:nvPr>
            <p:ph type="body"/>
          </p:nvPr>
        </p:nvSpPr>
        <p:spPr>
          <a:xfrm>
            <a:off x="609480" y="1604520"/>
            <a:ext cx="5354280" cy="3977280"/>
          </a:xfrm>
          <a:prstGeom prst="rect">
            <a:avLst/>
          </a:prstGeom>
        </p:spPr>
        <p:txBody>
          <a:bodyPr lIns="0" rIns="0" tIns="0" bIns="0">
            <a:normAutofit/>
          </a:bodyPr>
          <a:p>
            <a:endParaRPr b="0" lang="en-GB" sz="3200" spc="-1" strike="noStrike">
              <a:latin typeface="Arial"/>
            </a:endParaRPr>
          </a:p>
        </p:txBody>
      </p:sp>
      <p:sp>
        <p:nvSpPr>
          <p:cNvPr id="167" name="PlaceHolder 3"/>
          <p:cNvSpPr>
            <a:spLocks noGrp="1"/>
          </p:cNvSpPr>
          <p:nvPr>
            <p:ph type="body"/>
          </p:nvPr>
        </p:nvSpPr>
        <p:spPr>
          <a:xfrm>
            <a:off x="6231960" y="1604520"/>
            <a:ext cx="535428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9"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171"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172" name="PlaceHolder 3"/>
          <p:cNvSpPr>
            <a:spLocks noGrp="1"/>
          </p:cNvSpPr>
          <p:nvPr>
            <p:ph type="body"/>
          </p:nvPr>
        </p:nvSpPr>
        <p:spPr>
          <a:xfrm>
            <a:off x="6231960" y="1604520"/>
            <a:ext cx="5354280" cy="3977280"/>
          </a:xfrm>
          <a:prstGeom prst="rect">
            <a:avLst/>
          </a:prstGeom>
        </p:spPr>
        <p:txBody>
          <a:bodyPr lIns="0" rIns="0" tIns="0" bIns="0">
            <a:normAutofit/>
          </a:bodyPr>
          <a:p>
            <a:endParaRPr b="0" lang="en-GB" sz="3200" spc="-1" strike="noStrike">
              <a:latin typeface="Arial"/>
            </a:endParaRPr>
          </a:p>
        </p:txBody>
      </p:sp>
      <p:sp>
        <p:nvSpPr>
          <p:cNvPr id="173" name="PlaceHolder 4"/>
          <p:cNvSpPr>
            <a:spLocks noGrp="1"/>
          </p:cNvSpPr>
          <p:nvPr>
            <p:ph type="body"/>
          </p:nvPr>
        </p:nvSpPr>
        <p:spPr>
          <a:xfrm>
            <a:off x="60948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175" name="PlaceHolder 2"/>
          <p:cNvSpPr>
            <a:spLocks noGrp="1"/>
          </p:cNvSpPr>
          <p:nvPr>
            <p:ph type="body"/>
          </p:nvPr>
        </p:nvSpPr>
        <p:spPr>
          <a:xfrm>
            <a:off x="609480" y="1604520"/>
            <a:ext cx="5354280" cy="3977280"/>
          </a:xfrm>
          <a:prstGeom prst="rect">
            <a:avLst/>
          </a:prstGeom>
        </p:spPr>
        <p:txBody>
          <a:bodyPr lIns="0" rIns="0" tIns="0" bIns="0">
            <a:normAutofit/>
          </a:bodyPr>
          <a:p>
            <a:endParaRPr b="0" lang="en-GB" sz="3200" spc="-1" strike="noStrike">
              <a:latin typeface="Arial"/>
            </a:endParaRPr>
          </a:p>
        </p:txBody>
      </p:sp>
      <p:sp>
        <p:nvSpPr>
          <p:cNvPr id="176"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177" name="PlaceHolder 4"/>
          <p:cNvSpPr>
            <a:spLocks noGrp="1"/>
          </p:cNvSpPr>
          <p:nvPr>
            <p:ph type="body"/>
          </p:nvPr>
        </p:nvSpPr>
        <p:spPr>
          <a:xfrm>
            <a:off x="623196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179"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180"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181" name="PlaceHolder 4"/>
          <p:cNvSpPr>
            <a:spLocks noGrp="1"/>
          </p:cNvSpPr>
          <p:nvPr>
            <p:ph type="body"/>
          </p:nvPr>
        </p:nvSpPr>
        <p:spPr>
          <a:xfrm>
            <a:off x="609480" y="3682080"/>
            <a:ext cx="109724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183" name="PlaceHolder 2"/>
          <p:cNvSpPr>
            <a:spLocks noGrp="1"/>
          </p:cNvSpPr>
          <p:nvPr>
            <p:ph type="body"/>
          </p:nvPr>
        </p:nvSpPr>
        <p:spPr>
          <a:xfrm>
            <a:off x="609480" y="1604520"/>
            <a:ext cx="10972440" cy="1896840"/>
          </a:xfrm>
          <a:prstGeom prst="rect">
            <a:avLst/>
          </a:prstGeom>
        </p:spPr>
        <p:txBody>
          <a:bodyPr lIns="0" rIns="0" tIns="0" bIns="0">
            <a:normAutofit/>
          </a:bodyPr>
          <a:p>
            <a:endParaRPr b="0" lang="en-GB" sz="3200" spc="-1" strike="noStrike">
              <a:latin typeface="Arial"/>
            </a:endParaRPr>
          </a:p>
        </p:txBody>
      </p:sp>
      <p:sp>
        <p:nvSpPr>
          <p:cNvPr id="184" name="PlaceHolder 3"/>
          <p:cNvSpPr>
            <a:spLocks noGrp="1"/>
          </p:cNvSpPr>
          <p:nvPr>
            <p:ph type="body"/>
          </p:nvPr>
        </p:nvSpPr>
        <p:spPr>
          <a:xfrm>
            <a:off x="609480" y="3682080"/>
            <a:ext cx="109724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186"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187"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188" name="PlaceHolder 4"/>
          <p:cNvSpPr>
            <a:spLocks noGrp="1"/>
          </p:cNvSpPr>
          <p:nvPr>
            <p:ph type="body"/>
          </p:nvPr>
        </p:nvSpPr>
        <p:spPr>
          <a:xfrm>
            <a:off x="609480" y="3682080"/>
            <a:ext cx="5354280" cy="1896840"/>
          </a:xfrm>
          <a:prstGeom prst="rect">
            <a:avLst/>
          </a:prstGeom>
        </p:spPr>
        <p:txBody>
          <a:bodyPr lIns="0" rIns="0" tIns="0" bIns="0">
            <a:normAutofit/>
          </a:bodyPr>
          <a:p>
            <a:endParaRPr b="0" lang="en-GB" sz="3200" spc="-1" strike="noStrike">
              <a:latin typeface="Arial"/>
            </a:endParaRPr>
          </a:p>
        </p:txBody>
      </p:sp>
      <p:sp>
        <p:nvSpPr>
          <p:cNvPr id="189" name="PlaceHolder 5"/>
          <p:cNvSpPr>
            <a:spLocks noGrp="1"/>
          </p:cNvSpPr>
          <p:nvPr>
            <p:ph type="body"/>
          </p:nvPr>
        </p:nvSpPr>
        <p:spPr>
          <a:xfrm>
            <a:off x="623196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191" name="PlaceHolder 2"/>
          <p:cNvSpPr>
            <a:spLocks noGrp="1"/>
          </p:cNvSpPr>
          <p:nvPr>
            <p:ph type="body"/>
          </p:nvPr>
        </p:nvSpPr>
        <p:spPr>
          <a:xfrm>
            <a:off x="609480" y="1604520"/>
            <a:ext cx="3533040" cy="1896840"/>
          </a:xfrm>
          <a:prstGeom prst="rect">
            <a:avLst/>
          </a:prstGeom>
        </p:spPr>
        <p:txBody>
          <a:bodyPr lIns="0" rIns="0" tIns="0" bIns="0">
            <a:normAutofit/>
          </a:bodyPr>
          <a:p>
            <a:endParaRPr b="0" lang="en-GB" sz="3200" spc="-1" strike="noStrike">
              <a:latin typeface="Arial"/>
            </a:endParaRPr>
          </a:p>
        </p:txBody>
      </p:sp>
      <p:sp>
        <p:nvSpPr>
          <p:cNvPr id="192" name="PlaceHolder 3"/>
          <p:cNvSpPr>
            <a:spLocks noGrp="1"/>
          </p:cNvSpPr>
          <p:nvPr>
            <p:ph type="body"/>
          </p:nvPr>
        </p:nvSpPr>
        <p:spPr>
          <a:xfrm>
            <a:off x="4319640" y="1604520"/>
            <a:ext cx="3533040" cy="1896840"/>
          </a:xfrm>
          <a:prstGeom prst="rect">
            <a:avLst/>
          </a:prstGeom>
        </p:spPr>
        <p:txBody>
          <a:bodyPr lIns="0" rIns="0" tIns="0" bIns="0">
            <a:normAutofit/>
          </a:bodyPr>
          <a:p>
            <a:endParaRPr b="0" lang="en-GB" sz="3200" spc="-1" strike="noStrike">
              <a:latin typeface="Arial"/>
            </a:endParaRPr>
          </a:p>
        </p:txBody>
      </p:sp>
      <p:sp>
        <p:nvSpPr>
          <p:cNvPr id="193" name="PlaceHolder 4"/>
          <p:cNvSpPr>
            <a:spLocks noGrp="1"/>
          </p:cNvSpPr>
          <p:nvPr>
            <p:ph type="body"/>
          </p:nvPr>
        </p:nvSpPr>
        <p:spPr>
          <a:xfrm>
            <a:off x="8029800" y="1604520"/>
            <a:ext cx="3533040" cy="1896840"/>
          </a:xfrm>
          <a:prstGeom prst="rect">
            <a:avLst/>
          </a:prstGeom>
        </p:spPr>
        <p:txBody>
          <a:bodyPr lIns="0" rIns="0" tIns="0" bIns="0">
            <a:normAutofit/>
          </a:bodyPr>
          <a:p>
            <a:endParaRPr b="0" lang="en-GB" sz="3200" spc="-1" strike="noStrike">
              <a:latin typeface="Arial"/>
            </a:endParaRPr>
          </a:p>
        </p:txBody>
      </p:sp>
      <p:sp>
        <p:nvSpPr>
          <p:cNvPr id="194" name="PlaceHolder 5"/>
          <p:cNvSpPr>
            <a:spLocks noGrp="1"/>
          </p:cNvSpPr>
          <p:nvPr>
            <p:ph type="body"/>
          </p:nvPr>
        </p:nvSpPr>
        <p:spPr>
          <a:xfrm>
            <a:off x="609480" y="3682080"/>
            <a:ext cx="3533040" cy="1896840"/>
          </a:xfrm>
          <a:prstGeom prst="rect">
            <a:avLst/>
          </a:prstGeom>
        </p:spPr>
        <p:txBody>
          <a:bodyPr lIns="0" rIns="0" tIns="0" bIns="0">
            <a:normAutofit/>
          </a:bodyPr>
          <a:p>
            <a:endParaRPr b="0" lang="en-GB" sz="3200" spc="-1" strike="noStrike">
              <a:latin typeface="Arial"/>
            </a:endParaRPr>
          </a:p>
        </p:txBody>
      </p:sp>
      <p:sp>
        <p:nvSpPr>
          <p:cNvPr id="195" name="PlaceHolder 6"/>
          <p:cNvSpPr>
            <a:spLocks noGrp="1"/>
          </p:cNvSpPr>
          <p:nvPr>
            <p:ph type="body"/>
          </p:nvPr>
        </p:nvSpPr>
        <p:spPr>
          <a:xfrm>
            <a:off x="4319640" y="3682080"/>
            <a:ext cx="3533040" cy="1896840"/>
          </a:xfrm>
          <a:prstGeom prst="rect">
            <a:avLst/>
          </a:prstGeom>
        </p:spPr>
        <p:txBody>
          <a:bodyPr lIns="0" rIns="0" tIns="0" bIns="0">
            <a:normAutofit/>
          </a:bodyPr>
          <a:p>
            <a:endParaRPr b="0" lang="en-GB" sz="3200" spc="-1" strike="noStrike">
              <a:latin typeface="Arial"/>
            </a:endParaRPr>
          </a:p>
        </p:txBody>
      </p:sp>
      <p:sp>
        <p:nvSpPr>
          <p:cNvPr id="196" name="PlaceHolder 7"/>
          <p:cNvSpPr>
            <a:spLocks noGrp="1"/>
          </p:cNvSpPr>
          <p:nvPr>
            <p:ph type="body"/>
          </p:nvPr>
        </p:nvSpPr>
        <p:spPr>
          <a:xfrm>
            <a:off x="8029800" y="3682080"/>
            <a:ext cx="35330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0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201"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203" name="PlaceHolder 2"/>
          <p:cNvSpPr>
            <a:spLocks noGrp="1"/>
          </p:cNvSpPr>
          <p:nvPr>
            <p:ph type="body"/>
          </p:nvPr>
        </p:nvSpPr>
        <p:spPr>
          <a:xfrm>
            <a:off x="609480" y="1604520"/>
            <a:ext cx="1097244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205" name="PlaceHolder 2"/>
          <p:cNvSpPr>
            <a:spLocks noGrp="1"/>
          </p:cNvSpPr>
          <p:nvPr>
            <p:ph type="body"/>
          </p:nvPr>
        </p:nvSpPr>
        <p:spPr>
          <a:xfrm>
            <a:off x="609480" y="1604520"/>
            <a:ext cx="5354280" cy="3977280"/>
          </a:xfrm>
          <a:prstGeom prst="rect">
            <a:avLst/>
          </a:prstGeom>
        </p:spPr>
        <p:txBody>
          <a:bodyPr lIns="0" rIns="0" tIns="0" bIns="0">
            <a:normAutofit/>
          </a:bodyPr>
          <a:p>
            <a:endParaRPr b="0" lang="en-GB" sz="3200" spc="-1" strike="noStrike">
              <a:latin typeface="Arial"/>
            </a:endParaRPr>
          </a:p>
        </p:txBody>
      </p:sp>
      <p:sp>
        <p:nvSpPr>
          <p:cNvPr id="206" name="PlaceHolder 3"/>
          <p:cNvSpPr>
            <a:spLocks noGrp="1"/>
          </p:cNvSpPr>
          <p:nvPr>
            <p:ph type="body"/>
          </p:nvPr>
        </p:nvSpPr>
        <p:spPr>
          <a:xfrm>
            <a:off x="6231960" y="1604520"/>
            <a:ext cx="535428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8"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210"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211" name="PlaceHolder 3"/>
          <p:cNvSpPr>
            <a:spLocks noGrp="1"/>
          </p:cNvSpPr>
          <p:nvPr>
            <p:ph type="body"/>
          </p:nvPr>
        </p:nvSpPr>
        <p:spPr>
          <a:xfrm>
            <a:off x="6231960" y="1604520"/>
            <a:ext cx="5354280" cy="3977280"/>
          </a:xfrm>
          <a:prstGeom prst="rect">
            <a:avLst/>
          </a:prstGeom>
        </p:spPr>
        <p:txBody>
          <a:bodyPr lIns="0" rIns="0" tIns="0" bIns="0">
            <a:normAutofit/>
          </a:bodyPr>
          <a:p>
            <a:endParaRPr b="0" lang="en-GB" sz="3200" spc="-1" strike="noStrike">
              <a:latin typeface="Arial"/>
            </a:endParaRPr>
          </a:p>
        </p:txBody>
      </p:sp>
      <p:sp>
        <p:nvSpPr>
          <p:cNvPr id="212" name="PlaceHolder 4"/>
          <p:cNvSpPr>
            <a:spLocks noGrp="1"/>
          </p:cNvSpPr>
          <p:nvPr>
            <p:ph type="body"/>
          </p:nvPr>
        </p:nvSpPr>
        <p:spPr>
          <a:xfrm>
            <a:off x="60948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214" name="PlaceHolder 2"/>
          <p:cNvSpPr>
            <a:spLocks noGrp="1"/>
          </p:cNvSpPr>
          <p:nvPr>
            <p:ph type="body"/>
          </p:nvPr>
        </p:nvSpPr>
        <p:spPr>
          <a:xfrm>
            <a:off x="609480" y="1604520"/>
            <a:ext cx="5354280" cy="3977280"/>
          </a:xfrm>
          <a:prstGeom prst="rect">
            <a:avLst/>
          </a:prstGeom>
        </p:spPr>
        <p:txBody>
          <a:bodyPr lIns="0" rIns="0" tIns="0" bIns="0">
            <a:normAutofit/>
          </a:bodyPr>
          <a:p>
            <a:endParaRPr b="0" lang="en-GB" sz="3200" spc="-1" strike="noStrike">
              <a:latin typeface="Arial"/>
            </a:endParaRPr>
          </a:p>
        </p:txBody>
      </p:sp>
      <p:sp>
        <p:nvSpPr>
          <p:cNvPr id="215"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216" name="PlaceHolder 4"/>
          <p:cNvSpPr>
            <a:spLocks noGrp="1"/>
          </p:cNvSpPr>
          <p:nvPr>
            <p:ph type="body"/>
          </p:nvPr>
        </p:nvSpPr>
        <p:spPr>
          <a:xfrm>
            <a:off x="623196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218"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219"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220" name="PlaceHolder 4"/>
          <p:cNvSpPr>
            <a:spLocks noGrp="1"/>
          </p:cNvSpPr>
          <p:nvPr>
            <p:ph type="body"/>
          </p:nvPr>
        </p:nvSpPr>
        <p:spPr>
          <a:xfrm>
            <a:off x="609480" y="3682080"/>
            <a:ext cx="109724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14"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15" name="PlaceHolder 3"/>
          <p:cNvSpPr>
            <a:spLocks noGrp="1"/>
          </p:cNvSpPr>
          <p:nvPr>
            <p:ph type="body"/>
          </p:nvPr>
        </p:nvSpPr>
        <p:spPr>
          <a:xfrm>
            <a:off x="6231960" y="1604520"/>
            <a:ext cx="5354280" cy="3977280"/>
          </a:xfrm>
          <a:prstGeom prst="rect">
            <a:avLst/>
          </a:prstGeom>
        </p:spPr>
        <p:txBody>
          <a:bodyPr lIns="0" rIns="0" tIns="0" bIns="0">
            <a:normAutofit/>
          </a:bodyPr>
          <a:p>
            <a:endParaRPr b="0" lang="en-GB" sz="3200" spc="-1" strike="noStrike">
              <a:latin typeface="Arial"/>
            </a:endParaRPr>
          </a:p>
        </p:txBody>
      </p:sp>
      <p:sp>
        <p:nvSpPr>
          <p:cNvPr id="16" name="PlaceHolder 4"/>
          <p:cNvSpPr>
            <a:spLocks noGrp="1"/>
          </p:cNvSpPr>
          <p:nvPr>
            <p:ph type="body"/>
          </p:nvPr>
        </p:nvSpPr>
        <p:spPr>
          <a:xfrm>
            <a:off x="60948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222" name="PlaceHolder 2"/>
          <p:cNvSpPr>
            <a:spLocks noGrp="1"/>
          </p:cNvSpPr>
          <p:nvPr>
            <p:ph type="body"/>
          </p:nvPr>
        </p:nvSpPr>
        <p:spPr>
          <a:xfrm>
            <a:off x="609480" y="1604520"/>
            <a:ext cx="10972440" cy="1896840"/>
          </a:xfrm>
          <a:prstGeom prst="rect">
            <a:avLst/>
          </a:prstGeom>
        </p:spPr>
        <p:txBody>
          <a:bodyPr lIns="0" rIns="0" tIns="0" bIns="0">
            <a:normAutofit/>
          </a:bodyPr>
          <a:p>
            <a:endParaRPr b="0" lang="en-GB" sz="3200" spc="-1" strike="noStrike">
              <a:latin typeface="Arial"/>
            </a:endParaRPr>
          </a:p>
        </p:txBody>
      </p:sp>
      <p:sp>
        <p:nvSpPr>
          <p:cNvPr id="223" name="PlaceHolder 3"/>
          <p:cNvSpPr>
            <a:spLocks noGrp="1"/>
          </p:cNvSpPr>
          <p:nvPr>
            <p:ph type="body"/>
          </p:nvPr>
        </p:nvSpPr>
        <p:spPr>
          <a:xfrm>
            <a:off x="609480" y="3682080"/>
            <a:ext cx="109724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225"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226"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227" name="PlaceHolder 4"/>
          <p:cNvSpPr>
            <a:spLocks noGrp="1"/>
          </p:cNvSpPr>
          <p:nvPr>
            <p:ph type="body"/>
          </p:nvPr>
        </p:nvSpPr>
        <p:spPr>
          <a:xfrm>
            <a:off x="609480" y="3682080"/>
            <a:ext cx="5354280" cy="1896840"/>
          </a:xfrm>
          <a:prstGeom prst="rect">
            <a:avLst/>
          </a:prstGeom>
        </p:spPr>
        <p:txBody>
          <a:bodyPr lIns="0" rIns="0" tIns="0" bIns="0">
            <a:normAutofit/>
          </a:bodyPr>
          <a:p>
            <a:endParaRPr b="0" lang="en-GB" sz="3200" spc="-1" strike="noStrike">
              <a:latin typeface="Arial"/>
            </a:endParaRPr>
          </a:p>
        </p:txBody>
      </p:sp>
      <p:sp>
        <p:nvSpPr>
          <p:cNvPr id="228" name="PlaceHolder 5"/>
          <p:cNvSpPr>
            <a:spLocks noGrp="1"/>
          </p:cNvSpPr>
          <p:nvPr>
            <p:ph type="body"/>
          </p:nvPr>
        </p:nvSpPr>
        <p:spPr>
          <a:xfrm>
            <a:off x="623196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230" name="PlaceHolder 2"/>
          <p:cNvSpPr>
            <a:spLocks noGrp="1"/>
          </p:cNvSpPr>
          <p:nvPr>
            <p:ph type="body"/>
          </p:nvPr>
        </p:nvSpPr>
        <p:spPr>
          <a:xfrm>
            <a:off x="609480" y="1604520"/>
            <a:ext cx="3533040" cy="1896840"/>
          </a:xfrm>
          <a:prstGeom prst="rect">
            <a:avLst/>
          </a:prstGeom>
        </p:spPr>
        <p:txBody>
          <a:bodyPr lIns="0" rIns="0" tIns="0" bIns="0">
            <a:normAutofit/>
          </a:bodyPr>
          <a:p>
            <a:endParaRPr b="0" lang="en-GB" sz="3200" spc="-1" strike="noStrike">
              <a:latin typeface="Arial"/>
            </a:endParaRPr>
          </a:p>
        </p:txBody>
      </p:sp>
      <p:sp>
        <p:nvSpPr>
          <p:cNvPr id="231" name="PlaceHolder 3"/>
          <p:cNvSpPr>
            <a:spLocks noGrp="1"/>
          </p:cNvSpPr>
          <p:nvPr>
            <p:ph type="body"/>
          </p:nvPr>
        </p:nvSpPr>
        <p:spPr>
          <a:xfrm>
            <a:off x="4319640" y="1604520"/>
            <a:ext cx="3533040" cy="1896840"/>
          </a:xfrm>
          <a:prstGeom prst="rect">
            <a:avLst/>
          </a:prstGeom>
        </p:spPr>
        <p:txBody>
          <a:bodyPr lIns="0" rIns="0" tIns="0" bIns="0">
            <a:normAutofit/>
          </a:bodyPr>
          <a:p>
            <a:endParaRPr b="0" lang="en-GB" sz="3200" spc="-1" strike="noStrike">
              <a:latin typeface="Arial"/>
            </a:endParaRPr>
          </a:p>
        </p:txBody>
      </p:sp>
      <p:sp>
        <p:nvSpPr>
          <p:cNvPr id="232" name="PlaceHolder 4"/>
          <p:cNvSpPr>
            <a:spLocks noGrp="1"/>
          </p:cNvSpPr>
          <p:nvPr>
            <p:ph type="body"/>
          </p:nvPr>
        </p:nvSpPr>
        <p:spPr>
          <a:xfrm>
            <a:off x="8029800" y="1604520"/>
            <a:ext cx="3533040" cy="1896840"/>
          </a:xfrm>
          <a:prstGeom prst="rect">
            <a:avLst/>
          </a:prstGeom>
        </p:spPr>
        <p:txBody>
          <a:bodyPr lIns="0" rIns="0" tIns="0" bIns="0">
            <a:normAutofit/>
          </a:bodyPr>
          <a:p>
            <a:endParaRPr b="0" lang="en-GB" sz="3200" spc="-1" strike="noStrike">
              <a:latin typeface="Arial"/>
            </a:endParaRPr>
          </a:p>
        </p:txBody>
      </p:sp>
      <p:sp>
        <p:nvSpPr>
          <p:cNvPr id="233" name="PlaceHolder 5"/>
          <p:cNvSpPr>
            <a:spLocks noGrp="1"/>
          </p:cNvSpPr>
          <p:nvPr>
            <p:ph type="body"/>
          </p:nvPr>
        </p:nvSpPr>
        <p:spPr>
          <a:xfrm>
            <a:off x="609480" y="3682080"/>
            <a:ext cx="3533040" cy="1896840"/>
          </a:xfrm>
          <a:prstGeom prst="rect">
            <a:avLst/>
          </a:prstGeom>
        </p:spPr>
        <p:txBody>
          <a:bodyPr lIns="0" rIns="0" tIns="0" bIns="0">
            <a:normAutofit/>
          </a:bodyPr>
          <a:p>
            <a:endParaRPr b="0" lang="en-GB" sz="3200" spc="-1" strike="noStrike">
              <a:latin typeface="Arial"/>
            </a:endParaRPr>
          </a:p>
        </p:txBody>
      </p:sp>
      <p:sp>
        <p:nvSpPr>
          <p:cNvPr id="234" name="PlaceHolder 6"/>
          <p:cNvSpPr>
            <a:spLocks noGrp="1"/>
          </p:cNvSpPr>
          <p:nvPr>
            <p:ph type="body"/>
          </p:nvPr>
        </p:nvSpPr>
        <p:spPr>
          <a:xfrm>
            <a:off x="4319640" y="3682080"/>
            <a:ext cx="3533040" cy="1896840"/>
          </a:xfrm>
          <a:prstGeom prst="rect">
            <a:avLst/>
          </a:prstGeom>
        </p:spPr>
        <p:txBody>
          <a:bodyPr lIns="0" rIns="0" tIns="0" bIns="0">
            <a:normAutofit/>
          </a:bodyPr>
          <a:p>
            <a:endParaRPr b="0" lang="en-GB" sz="3200" spc="-1" strike="noStrike">
              <a:latin typeface="Arial"/>
            </a:endParaRPr>
          </a:p>
        </p:txBody>
      </p:sp>
      <p:sp>
        <p:nvSpPr>
          <p:cNvPr id="235" name="PlaceHolder 7"/>
          <p:cNvSpPr>
            <a:spLocks noGrp="1"/>
          </p:cNvSpPr>
          <p:nvPr>
            <p:ph type="body"/>
          </p:nvPr>
        </p:nvSpPr>
        <p:spPr>
          <a:xfrm>
            <a:off x="8029800" y="3682080"/>
            <a:ext cx="35330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4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241"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243" name="PlaceHolder 2"/>
          <p:cNvSpPr>
            <a:spLocks noGrp="1"/>
          </p:cNvSpPr>
          <p:nvPr>
            <p:ph type="body"/>
          </p:nvPr>
        </p:nvSpPr>
        <p:spPr>
          <a:xfrm>
            <a:off x="609480" y="1604520"/>
            <a:ext cx="1097244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245" name="PlaceHolder 2"/>
          <p:cNvSpPr>
            <a:spLocks noGrp="1"/>
          </p:cNvSpPr>
          <p:nvPr>
            <p:ph type="body"/>
          </p:nvPr>
        </p:nvSpPr>
        <p:spPr>
          <a:xfrm>
            <a:off x="609480" y="1604520"/>
            <a:ext cx="5354280" cy="3977280"/>
          </a:xfrm>
          <a:prstGeom prst="rect">
            <a:avLst/>
          </a:prstGeom>
        </p:spPr>
        <p:txBody>
          <a:bodyPr lIns="0" rIns="0" tIns="0" bIns="0">
            <a:normAutofit/>
          </a:bodyPr>
          <a:p>
            <a:endParaRPr b="0" lang="en-GB" sz="3200" spc="-1" strike="noStrike">
              <a:latin typeface="Arial"/>
            </a:endParaRPr>
          </a:p>
        </p:txBody>
      </p:sp>
      <p:sp>
        <p:nvSpPr>
          <p:cNvPr id="246" name="PlaceHolder 3"/>
          <p:cNvSpPr>
            <a:spLocks noGrp="1"/>
          </p:cNvSpPr>
          <p:nvPr>
            <p:ph type="body"/>
          </p:nvPr>
        </p:nvSpPr>
        <p:spPr>
          <a:xfrm>
            <a:off x="6231960" y="1604520"/>
            <a:ext cx="535428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4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48"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250"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251" name="PlaceHolder 3"/>
          <p:cNvSpPr>
            <a:spLocks noGrp="1"/>
          </p:cNvSpPr>
          <p:nvPr>
            <p:ph type="body"/>
          </p:nvPr>
        </p:nvSpPr>
        <p:spPr>
          <a:xfrm>
            <a:off x="6231960" y="1604520"/>
            <a:ext cx="5354280" cy="3977280"/>
          </a:xfrm>
          <a:prstGeom prst="rect">
            <a:avLst/>
          </a:prstGeom>
        </p:spPr>
        <p:txBody>
          <a:bodyPr lIns="0" rIns="0" tIns="0" bIns="0">
            <a:normAutofit/>
          </a:bodyPr>
          <a:p>
            <a:endParaRPr b="0" lang="en-GB" sz="3200" spc="-1" strike="noStrike">
              <a:latin typeface="Arial"/>
            </a:endParaRPr>
          </a:p>
        </p:txBody>
      </p:sp>
      <p:sp>
        <p:nvSpPr>
          <p:cNvPr id="252" name="PlaceHolder 4"/>
          <p:cNvSpPr>
            <a:spLocks noGrp="1"/>
          </p:cNvSpPr>
          <p:nvPr>
            <p:ph type="body"/>
          </p:nvPr>
        </p:nvSpPr>
        <p:spPr>
          <a:xfrm>
            <a:off x="60948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18" name="PlaceHolder 2"/>
          <p:cNvSpPr>
            <a:spLocks noGrp="1"/>
          </p:cNvSpPr>
          <p:nvPr>
            <p:ph type="body"/>
          </p:nvPr>
        </p:nvSpPr>
        <p:spPr>
          <a:xfrm>
            <a:off x="609480" y="1604520"/>
            <a:ext cx="5354280" cy="3977280"/>
          </a:xfrm>
          <a:prstGeom prst="rect">
            <a:avLst/>
          </a:prstGeom>
        </p:spPr>
        <p:txBody>
          <a:bodyPr lIns="0" rIns="0" tIns="0" bIns="0">
            <a:normAutofit/>
          </a:bodyPr>
          <a:p>
            <a:endParaRPr b="0" lang="en-GB" sz="3200" spc="-1" strike="noStrike">
              <a:latin typeface="Arial"/>
            </a:endParaRPr>
          </a:p>
        </p:txBody>
      </p:sp>
      <p:sp>
        <p:nvSpPr>
          <p:cNvPr id="19"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20" name="PlaceHolder 4"/>
          <p:cNvSpPr>
            <a:spLocks noGrp="1"/>
          </p:cNvSpPr>
          <p:nvPr>
            <p:ph type="body"/>
          </p:nvPr>
        </p:nvSpPr>
        <p:spPr>
          <a:xfrm>
            <a:off x="623196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254" name="PlaceHolder 2"/>
          <p:cNvSpPr>
            <a:spLocks noGrp="1"/>
          </p:cNvSpPr>
          <p:nvPr>
            <p:ph type="body"/>
          </p:nvPr>
        </p:nvSpPr>
        <p:spPr>
          <a:xfrm>
            <a:off x="609480" y="1604520"/>
            <a:ext cx="5354280" cy="3977280"/>
          </a:xfrm>
          <a:prstGeom prst="rect">
            <a:avLst/>
          </a:prstGeom>
        </p:spPr>
        <p:txBody>
          <a:bodyPr lIns="0" rIns="0" tIns="0" bIns="0">
            <a:normAutofit/>
          </a:bodyPr>
          <a:p>
            <a:endParaRPr b="0" lang="en-GB" sz="3200" spc="-1" strike="noStrike">
              <a:latin typeface="Arial"/>
            </a:endParaRPr>
          </a:p>
        </p:txBody>
      </p:sp>
      <p:sp>
        <p:nvSpPr>
          <p:cNvPr id="255"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256" name="PlaceHolder 4"/>
          <p:cNvSpPr>
            <a:spLocks noGrp="1"/>
          </p:cNvSpPr>
          <p:nvPr>
            <p:ph type="body"/>
          </p:nvPr>
        </p:nvSpPr>
        <p:spPr>
          <a:xfrm>
            <a:off x="623196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258"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259"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260" name="PlaceHolder 4"/>
          <p:cNvSpPr>
            <a:spLocks noGrp="1"/>
          </p:cNvSpPr>
          <p:nvPr>
            <p:ph type="body"/>
          </p:nvPr>
        </p:nvSpPr>
        <p:spPr>
          <a:xfrm>
            <a:off x="609480" y="3682080"/>
            <a:ext cx="109724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262" name="PlaceHolder 2"/>
          <p:cNvSpPr>
            <a:spLocks noGrp="1"/>
          </p:cNvSpPr>
          <p:nvPr>
            <p:ph type="body"/>
          </p:nvPr>
        </p:nvSpPr>
        <p:spPr>
          <a:xfrm>
            <a:off x="609480" y="1604520"/>
            <a:ext cx="10972440" cy="1896840"/>
          </a:xfrm>
          <a:prstGeom prst="rect">
            <a:avLst/>
          </a:prstGeom>
        </p:spPr>
        <p:txBody>
          <a:bodyPr lIns="0" rIns="0" tIns="0" bIns="0">
            <a:normAutofit/>
          </a:bodyPr>
          <a:p>
            <a:endParaRPr b="0" lang="en-GB" sz="3200" spc="-1" strike="noStrike">
              <a:latin typeface="Arial"/>
            </a:endParaRPr>
          </a:p>
        </p:txBody>
      </p:sp>
      <p:sp>
        <p:nvSpPr>
          <p:cNvPr id="263" name="PlaceHolder 3"/>
          <p:cNvSpPr>
            <a:spLocks noGrp="1"/>
          </p:cNvSpPr>
          <p:nvPr>
            <p:ph type="body"/>
          </p:nvPr>
        </p:nvSpPr>
        <p:spPr>
          <a:xfrm>
            <a:off x="609480" y="3682080"/>
            <a:ext cx="109724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265"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266"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267" name="PlaceHolder 4"/>
          <p:cNvSpPr>
            <a:spLocks noGrp="1"/>
          </p:cNvSpPr>
          <p:nvPr>
            <p:ph type="body"/>
          </p:nvPr>
        </p:nvSpPr>
        <p:spPr>
          <a:xfrm>
            <a:off x="609480" y="3682080"/>
            <a:ext cx="5354280" cy="1896840"/>
          </a:xfrm>
          <a:prstGeom prst="rect">
            <a:avLst/>
          </a:prstGeom>
        </p:spPr>
        <p:txBody>
          <a:bodyPr lIns="0" rIns="0" tIns="0" bIns="0">
            <a:normAutofit/>
          </a:bodyPr>
          <a:p>
            <a:endParaRPr b="0" lang="en-GB" sz="3200" spc="-1" strike="noStrike">
              <a:latin typeface="Arial"/>
            </a:endParaRPr>
          </a:p>
        </p:txBody>
      </p:sp>
      <p:sp>
        <p:nvSpPr>
          <p:cNvPr id="268" name="PlaceHolder 5"/>
          <p:cNvSpPr>
            <a:spLocks noGrp="1"/>
          </p:cNvSpPr>
          <p:nvPr>
            <p:ph type="body"/>
          </p:nvPr>
        </p:nvSpPr>
        <p:spPr>
          <a:xfrm>
            <a:off x="623196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6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270" name="PlaceHolder 2"/>
          <p:cNvSpPr>
            <a:spLocks noGrp="1"/>
          </p:cNvSpPr>
          <p:nvPr>
            <p:ph type="body"/>
          </p:nvPr>
        </p:nvSpPr>
        <p:spPr>
          <a:xfrm>
            <a:off x="609480" y="1604520"/>
            <a:ext cx="3533040" cy="1896840"/>
          </a:xfrm>
          <a:prstGeom prst="rect">
            <a:avLst/>
          </a:prstGeom>
        </p:spPr>
        <p:txBody>
          <a:bodyPr lIns="0" rIns="0" tIns="0" bIns="0">
            <a:normAutofit/>
          </a:bodyPr>
          <a:p>
            <a:endParaRPr b="0" lang="en-GB" sz="3200" spc="-1" strike="noStrike">
              <a:latin typeface="Arial"/>
            </a:endParaRPr>
          </a:p>
        </p:txBody>
      </p:sp>
      <p:sp>
        <p:nvSpPr>
          <p:cNvPr id="271" name="PlaceHolder 3"/>
          <p:cNvSpPr>
            <a:spLocks noGrp="1"/>
          </p:cNvSpPr>
          <p:nvPr>
            <p:ph type="body"/>
          </p:nvPr>
        </p:nvSpPr>
        <p:spPr>
          <a:xfrm>
            <a:off x="4319640" y="1604520"/>
            <a:ext cx="3533040" cy="1896840"/>
          </a:xfrm>
          <a:prstGeom prst="rect">
            <a:avLst/>
          </a:prstGeom>
        </p:spPr>
        <p:txBody>
          <a:bodyPr lIns="0" rIns="0" tIns="0" bIns="0">
            <a:normAutofit/>
          </a:bodyPr>
          <a:p>
            <a:endParaRPr b="0" lang="en-GB" sz="3200" spc="-1" strike="noStrike">
              <a:latin typeface="Arial"/>
            </a:endParaRPr>
          </a:p>
        </p:txBody>
      </p:sp>
      <p:sp>
        <p:nvSpPr>
          <p:cNvPr id="272" name="PlaceHolder 4"/>
          <p:cNvSpPr>
            <a:spLocks noGrp="1"/>
          </p:cNvSpPr>
          <p:nvPr>
            <p:ph type="body"/>
          </p:nvPr>
        </p:nvSpPr>
        <p:spPr>
          <a:xfrm>
            <a:off x="8029800" y="1604520"/>
            <a:ext cx="3533040" cy="1896840"/>
          </a:xfrm>
          <a:prstGeom prst="rect">
            <a:avLst/>
          </a:prstGeom>
        </p:spPr>
        <p:txBody>
          <a:bodyPr lIns="0" rIns="0" tIns="0" bIns="0">
            <a:normAutofit/>
          </a:bodyPr>
          <a:p>
            <a:endParaRPr b="0" lang="en-GB" sz="3200" spc="-1" strike="noStrike">
              <a:latin typeface="Arial"/>
            </a:endParaRPr>
          </a:p>
        </p:txBody>
      </p:sp>
      <p:sp>
        <p:nvSpPr>
          <p:cNvPr id="273" name="PlaceHolder 5"/>
          <p:cNvSpPr>
            <a:spLocks noGrp="1"/>
          </p:cNvSpPr>
          <p:nvPr>
            <p:ph type="body"/>
          </p:nvPr>
        </p:nvSpPr>
        <p:spPr>
          <a:xfrm>
            <a:off x="609480" y="3682080"/>
            <a:ext cx="3533040" cy="1896840"/>
          </a:xfrm>
          <a:prstGeom prst="rect">
            <a:avLst/>
          </a:prstGeom>
        </p:spPr>
        <p:txBody>
          <a:bodyPr lIns="0" rIns="0" tIns="0" bIns="0">
            <a:normAutofit/>
          </a:bodyPr>
          <a:p>
            <a:endParaRPr b="0" lang="en-GB" sz="3200" spc="-1" strike="noStrike">
              <a:latin typeface="Arial"/>
            </a:endParaRPr>
          </a:p>
        </p:txBody>
      </p:sp>
      <p:sp>
        <p:nvSpPr>
          <p:cNvPr id="274" name="PlaceHolder 6"/>
          <p:cNvSpPr>
            <a:spLocks noGrp="1"/>
          </p:cNvSpPr>
          <p:nvPr>
            <p:ph type="body"/>
          </p:nvPr>
        </p:nvSpPr>
        <p:spPr>
          <a:xfrm>
            <a:off x="4319640" y="3682080"/>
            <a:ext cx="3533040" cy="1896840"/>
          </a:xfrm>
          <a:prstGeom prst="rect">
            <a:avLst/>
          </a:prstGeom>
        </p:spPr>
        <p:txBody>
          <a:bodyPr lIns="0" rIns="0" tIns="0" bIns="0">
            <a:normAutofit/>
          </a:bodyPr>
          <a:p>
            <a:endParaRPr b="0" lang="en-GB" sz="3200" spc="-1" strike="noStrike">
              <a:latin typeface="Arial"/>
            </a:endParaRPr>
          </a:p>
        </p:txBody>
      </p:sp>
      <p:sp>
        <p:nvSpPr>
          <p:cNvPr id="275" name="PlaceHolder 7"/>
          <p:cNvSpPr>
            <a:spLocks noGrp="1"/>
          </p:cNvSpPr>
          <p:nvPr>
            <p:ph type="body"/>
          </p:nvPr>
        </p:nvSpPr>
        <p:spPr>
          <a:xfrm>
            <a:off x="8029800" y="3682080"/>
            <a:ext cx="35330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8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281"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8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283" name="PlaceHolder 2"/>
          <p:cNvSpPr>
            <a:spLocks noGrp="1"/>
          </p:cNvSpPr>
          <p:nvPr>
            <p:ph type="body"/>
          </p:nvPr>
        </p:nvSpPr>
        <p:spPr>
          <a:xfrm>
            <a:off x="609480" y="1604520"/>
            <a:ext cx="1097244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8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285" name="PlaceHolder 2"/>
          <p:cNvSpPr>
            <a:spLocks noGrp="1"/>
          </p:cNvSpPr>
          <p:nvPr>
            <p:ph type="body"/>
          </p:nvPr>
        </p:nvSpPr>
        <p:spPr>
          <a:xfrm>
            <a:off x="609480" y="1604520"/>
            <a:ext cx="5354280" cy="3977280"/>
          </a:xfrm>
          <a:prstGeom prst="rect">
            <a:avLst/>
          </a:prstGeom>
        </p:spPr>
        <p:txBody>
          <a:bodyPr lIns="0" rIns="0" tIns="0" bIns="0">
            <a:normAutofit/>
          </a:bodyPr>
          <a:p>
            <a:endParaRPr b="0" lang="en-GB" sz="3200" spc="-1" strike="noStrike">
              <a:latin typeface="Arial"/>
            </a:endParaRPr>
          </a:p>
        </p:txBody>
      </p:sp>
      <p:sp>
        <p:nvSpPr>
          <p:cNvPr id="286" name="PlaceHolder 3"/>
          <p:cNvSpPr>
            <a:spLocks noGrp="1"/>
          </p:cNvSpPr>
          <p:nvPr>
            <p:ph type="body"/>
          </p:nvPr>
        </p:nvSpPr>
        <p:spPr>
          <a:xfrm>
            <a:off x="6231960" y="1604520"/>
            <a:ext cx="535428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8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22"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23"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24" name="PlaceHolder 4"/>
          <p:cNvSpPr>
            <a:spLocks noGrp="1"/>
          </p:cNvSpPr>
          <p:nvPr>
            <p:ph type="body"/>
          </p:nvPr>
        </p:nvSpPr>
        <p:spPr>
          <a:xfrm>
            <a:off x="609480" y="3682080"/>
            <a:ext cx="109724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88"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8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290"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291" name="PlaceHolder 3"/>
          <p:cNvSpPr>
            <a:spLocks noGrp="1"/>
          </p:cNvSpPr>
          <p:nvPr>
            <p:ph type="body"/>
          </p:nvPr>
        </p:nvSpPr>
        <p:spPr>
          <a:xfrm>
            <a:off x="6231960" y="1604520"/>
            <a:ext cx="5354280" cy="3977280"/>
          </a:xfrm>
          <a:prstGeom prst="rect">
            <a:avLst/>
          </a:prstGeom>
        </p:spPr>
        <p:txBody>
          <a:bodyPr lIns="0" rIns="0" tIns="0" bIns="0">
            <a:normAutofit/>
          </a:bodyPr>
          <a:p>
            <a:endParaRPr b="0" lang="en-GB" sz="3200" spc="-1" strike="noStrike">
              <a:latin typeface="Arial"/>
            </a:endParaRPr>
          </a:p>
        </p:txBody>
      </p:sp>
      <p:sp>
        <p:nvSpPr>
          <p:cNvPr id="292" name="PlaceHolder 4"/>
          <p:cNvSpPr>
            <a:spLocks noGrp="1"/>
          </p:cNvSpPr>
          <p:nvPr>
            <p:ph type="body"/>
          </p:nvPr>
        </p:nvSpPr>
        <p:spPr>
          <a:xfrm>
            <a:off x="60948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9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294" name="PlaceHolder 2"/>
          <p:cNvSpPr>
            <a:spLocks noGrp="1"/>
          </p:cNvSpPr>
          <p:nvPr>
            <p:ph type="body"/>
          </p:nvPr>
        </p:nvSpPr>
        <p:spPr>
          <a:xfrm>
            <a:off x="609480" y="1604520"/>
            <a:ext cx="5354280" cy="3977280"/>
          </a:xfrm>
          <a:prstGeom prst="rect">
            <a:avLst/>
          </a:prstGeom>
        </p:spPr>
        <p:txBody>
          <a:bodyPr lIns="0" rIns="0" tIns="0" bIns="0">
            <a:normAutofit/>
          </a:bodyPr>
          <a:p>
            <a:endParaRPr b="0" lang="en-GB" sz="3200" spc="-1" strike="noStrike">
              <a:latin typeface="Arial"/>
            </a:endParaRPr>
          </a:p>
        </p:txBody>
      </p:sp>
      <p:sp>
        <p:nvSpPr>
          <p:cNvPr id="295"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296" name="PlaceHolder 4"/>
          <p:cNvSpPr>
            <a:spLocks noGrp="1"/>
          </p:cNvSpPr>
          <p:nvPr>
            <p:ph type="body"/>
          </p:nvPr>
        </p:nvSpPr>
        <p:spPr>
          <a:xfrm>
            <a:off x="623196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9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298"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299"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300" name="PlaceHolder 4"/>
          <p:cNvSpPr>
            <a:spLocks noGrp="1"/>
          </p:cNvSpPr>
          <p:nvPr>
            <p:ph type="body"/>
          </p:nvPr>
        </p:nvSpPr>
        <p:spPr>
          <a:xfrm>
            <a:off x="609480" y="3682080"/>
            <a:ext cx="109724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302" name="PlaceHolder 2"/>
          <p:cNvSpPr>
            <a:spLocks noGrp="1"/>
          </p:cNvSpPr>
          <p:nvPr>
            <p:ph type="body"/>
          </p:nvPr>
        </p:nvSpPr>
        <p:spPr>
          <a:xfrm>
            <a:off x="609480" y="1604520"/>
            <a:ext cx="10972440" cy="1896840"/>
          </a:xfrm>
          <a:prstGeom prst="rect">
            <a:avLst/>
          </a:prstGeom>
        </p:spPr>
        <p:txBody>
          <a:bodyPr lIns="0" rIns="0" tIns="0" bIns="0">
            <a:normAutofit/>
          </a:bodyPr>
          <a:p>
            <a:endParaRPr b="0" lang="en-GB" sz="3200" spc="-1" strike="noStrike">
              <a:latin typeface="Arial"/>
            </a:endParaRPr>
          </a:p>
        </p:txBody>
      </p:sp>
      <p:sp>
        <p:nvSpPr>
          <p:cNvPr id="303" name="PlaceHolder 3"/>
          <p:cNvSpPr>
            <a:spLocks noGrp="1"/>
          </p:cNvSpPr>
          <p:nvPr>
            <p:ph type="body"/>
          </p:nvPr>
        </p:nvSpPr>
        <p:spPr>
          <a:xfrm>
            <a:off x="609480" y="3682080"/>
            <a:ext cx="109724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305"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306"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307" name="PlaceHolder 4"/>
          <p:cNvSpPr>
            <a:spLocks noGrp="1"/>
          </p:cNvSpPr>
          <p:nvPr>
            <p:ph type="body"/>
          </p:nvPr>
        </p:nvSpPr>
        <p:spPr>
          <a:xfrm>
            <a:off x="609480" y="3682080"/>
            <a:ext cx="5354280" cy="1896840"/>
          </a:xfrm>
          <a:prstGeom prst="rect">
            <a:avLst/>
          </a:prstGeom>
        </p:spPr>
        <p:txBody>
          <a:bodyPr lIns="0" rIns="0" tIns="0" bIns="0">
            <a:normAutofit/>
          </a:bodyPr>
          <a:p>
            <a:endParaRPr b="0" lang="en-GB" sz="3200" spc="-1" strike="noStrike">
              <a:latin typeface="Arial"/>
            </a:endParaRPr>
          </a:p>
        </p:txBody>
      </p:sp>
      <p:sp>
        <p:nvSpPr>
          <p:cNvPr id="308" name="PlaceHolder 5"/>
          <p:cNvSpPr>
            <a:spLocks noGrp="1"/>
          </p:cNvSpPr>
          <p:nvPr>
            <p:ph type="body"/>
          </p:nvPr>
        </p:nvSpPr>
        <p:spPr>
          <a:xfrm>
            <a:off x="623196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0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310" name="PlaceHolder 2"/>
          <p:cNvSpPr>
            <a:spLocks noGrp="1"/>
          </p:cNvSpPr>
          <p:nvPr>
            <p:ph type="body"/>
          </p:nvPr>
        </p:nvSpPr>
        <p:spPr>
          <a:xfrm>
            <a:off x="609480" y="1604520"/>
            <a:ext cx="3533040" cy="1896840"/>
          </a:xfrm>
          <a:prstGeom prst="rect">
            <a:avLst/>
          </a:prstGeom>
        </p:spPr>
        <p:txBody>
          <a:bodyPr lIns="0" rIns="0" tIns="0" bIns="0">
            <a:normAutofit/>
          </a:bodyPr>
          <a:p>
            <a:endParaRPr b="0" lang="en-GB" sz="3200" spc="-1" strike="noStrike">
              <a:latin typeface="Arial"/>
            </a:endParaRPr>
          </a:p>
        </p:txBody>
      </p:sp>
      <p:sp>
        <p:nvSpPr>
          <p:cNvPr id="311" name="PlaceHolder 3"/>
          <p:cNvSpPr>
            <a:spLocks noGrp="1"/>
          </p:cNvSpPr>
          <p:nvPr>
            <p:ph type="body"/>
          </p:nvPr>
        </p:nvSpPr>
        <p:spPr>
          <a:xfrm>
            <a:off x="4319640" y="1604520"/>
            <a:ext cx="3533040" cy="1896840"/>
          </a:xfrm>
          <a:prstGeom prst="rect">
            <a:avLst/>
          </a:prstGeom>
        </p:spPr>
        <p:txBody>
          <a:bodyPr lIns="0" rIns="0" tIns="0" bIns="0">
            <a:normAutofit/>
          </a:bodyPr>
          <a:p>
            <a:endParaRPr b="0" lang="en-GB" sz="3200" spc="-1" strike="noStrike">
              <a:latin typeface="Arial"/>
            </a:endParaRPr>
          </a:p>
        </p:txBody>
      </p:sp>
      <p:sp>
        <p:nvSpPr>
          <p:cNvPr id="312" name="PlaceHolder 4"/>
          <p:cNvSpPr>
            <a:spLocks noGrp="1"/>
          </p:cNvSpPr>
          <p:nvPr>
            <p:ph type="body"/>
          </p:nvPr>
        </p:nvSpPr>
        <p:spPr>
          <a:xfrm>
            <a:off x="8029800" y="1604520"/>
            <a:ext cx="3533040" cy="1896840"/>
          </a:xfrm>
          <a:prstGeom prst="rect">
            <a:avLst/>
          </a:prstGeom>
        </p:spPr>
        <p:txBody>
          <a:bodyPr lIns="0" rIns="0" tIns="0" bIns="0">
            <a:normAutofit/>
          </a:bodyPr>
          <a:p>
            <a:endParaRPr b="0" lang="en-GB" sz="3200" spc="-1" strike="noStrike">
              <a:latin typeface="Arial"/>
            </a:endParaRPr>
          </a:p>
        </p:txBody>
      </p:sp>
      <p:sp>
        <p:nvSpPr>
          <p:cNvPr id="313" name="PlaceHolder 5"/>
          <p:cNvSpPr>
            <a:spLocks noGrp="1"/>
          </p:cNvSpPr>
          <p:nvPr>
            <p:ph type="body"/>
          </p:nvPr>
        </p:nvSpPr>
        <p:spPr>
          <a:xfrm>
            <a:off x="609480" y="3682080"/>
            <a:ext cx="3533040" cy="1896840"/>
          </a:xfrm>
          <a:prstGeom prst="rect">
            <a:avLst/>
          </a:prstGeom>
        </p:spPr>
        <p:txBody>
          <a:bodyPr lIns="0" rIns="0" tIns="0" bIns="0">
            <a:normAutofit/>
          </a:bodyPr>
          <a:p>
            <a:endParaRPr b="0" lang="en-GB" sz="3200" spc="-1" strike="noStrike">
              <a:latin typeface="Arial"/>
            </a:endParaRPr>
          </a:p>
        </p:txBody>
      </p:sp>
      <p:sp>
        <p:nvSpPr>
          <p:cNvPr id="314" name="PlaceHolder 6"/>
          <p:cNvSpPr>
            <a:spLocks noGrp="1"/>
          </p:cNvSpPr>
          <p:nvPr>
            <p:ph type="body"/>
          </p:nvPr>
        </p:nvSpPr>
        <p:spPr>
          <a:xfrm>
            <a:off x="4319640" y="3682080"/>
            <a:ext cx="3533040" cy="1896840"/>
          </a:xfrm>
          <a:prstGeom prst="rect">
            <a:avLst/>
          </a:prstGeom>
        </p:spPr>
        <p:txBody>
          <a:bodyPr lIns="0" rIns="0" tIns="0" bIns="0">
            <a:normAutofit/>
          </a:bodyPr>
          <a:p>
            <a:endParaRPr b="0" lang="en-GB" sz="3200" spc="-1" strike="noStrike">
              <a:latin typeface="Arial"/>
            </a:endParaRPr>
          </a:p>
        </p:txBody>
      </p:sp>
      <p:sp>
        <p:nvSpPr>
          <p:cNvPr id="315" name="PlaceHolder 7"/>
          <p:cNvSpPr>
            <a:spLocks noGrp="1"/>
          </p:cNvSpPr>
          <p:nvPr>
            <p:ph type="body"/>
          </p:nvPr>
        </p:nvSpPr>
        <p:spPr>
          <a:xfrm>
            <a:off x="8029800" y="3682080"/>
            <a:ext cx="35330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1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320"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2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322" name="PlaceHolder 2"/>
          <p:cNvSpPr>
            <a:spLocks noGrp="1"/>
          </p:cNvSpPr>
          <p:nvPr>
            <p:ph type="body"/>
          </p:nvPr>
        </p:nvSpPr>
        <p:spPr>
          <a:xfrm>
            <a:off x="609480" y="1604520"/>
            <a:ext cx="10972440" cy="3977280"/>
          </a:xfrm>
          <a:prstGeom prst="rect">
            <a:avLst/>
          </a:prstGeom>
        </p:spPr>
        <p:txBody>
          <a:bodyPr lIns="0" rIns="0" tIns="0" bIns="0">
            <a:normAutofit/>
          </a:bodyPr>
          <a:p>
            <a:endParaRPr b="0" lang="en-GB"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9.xml"/><Relationship Id="rId3" Type="http://schemas.openxmlformats.org/officeDocument/2006/relationships/slideLayout" Target="../slideLayouts/slideLayout110.xml"/><Relationship Id="rId4" Type="http://schemas.openxmlformats.org/officeDocument/2006/relationships/slideLayout" Target="../slideLayouts/slideLayout111.xml"/><Relationship Id="rId5" Type="http://schemas.openxmlformats.org/officeDocument/2006/relationships/slideLayout" Target="../slideLayouts/slideLayout112.xml"/><Relationship Id="rId6" Type="http://schemas.openxmlformats.org/officeDocument/2006/relationships/slideLayout" Target="../slideLayouts/slideLayout113.xml"/><Relationship Id="rId7" Type="http://schemas.openxmlformats.org/officeDocument/2006/relationships/slideLayout" Target="../slideLayouts/slideLayout114.xml"/><Relationship Id="rId8" Type="http://schemas.openxmlformats.org/officeDocument/2006/relationships/slideLayout" Target="../slideLayouts/slideLayout115.xml"/><Relationship Id="rId9" Type="http://schemas.openxmlformats.org/officeDocument/2006/relationships/slideLayout" Target="../slideLayouts/slideLayout116.xml"/><Relationship Id="rId10" Type="http://schemas.openxmlformats.org/officeDocument/2006/relationships/slideLayout" Target="../slideLayouts/slideLayout117.xml"/><Relationship Id="rId11" Type="http://schemas.openxmlformats.org/officeDocument/2006/relationships/slideLayout" Target="../slideLayouts/slideLayout118.xml"/><Relationship Id="rId12" Type="http://schemas.openxmlformats.org/officeDocument/2006/relationships/slideLayout" Target="../slideLayouts/slideLayout119.xml"/><Relationship Id="rId13" Type="http://schemas.openxmlformats.org/officeDocument/2006/relationships/slideLayout" Target="../slideLayouts/slideLayout12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21.xml"/><Relationship Id="rId3" Type="http://schemas.openxmlformats.org/officeDocument/2006/relationships/slideLayout" Target="../slideLayouts/slideLayout122.xml"/><Relationship Id="rId4" Type="http://schemas.openxmlformats.org/officeDocument/2006/relationships/slideLayout" Target="../slideLayouts/slideLayout123.xml"/><Relationship Id="rId5" Type="http://schemas.openxmlformats.org/officeDocument/2006/relationships/slideLayout" Target="../slideLayouts/slideLayout124.xml"/><Relationship Id="rId6" Type="http://schemas.openxmlformats.org/officeDocument/2006/relationships/slideLayout" Target="../slideLayouts/slideLayout125.xml"/><Relationship Id="rId7" Type="http://schemas.openxmlformats.org/officeDocument/2006/relationships/slideLayout" Target="../slideLayouts/slideLayout126.xml"/><Relationship Id="rId8" Type="http://schemas.openxmlformats.org/officeDocument/2006/relationships/slideLayout" Target="../slideLayouts/slideLayout127.xml"/><Relationship Id="rId9" Type="http://schemas.openxmlformats.org/officeDocument/2006/relationships/slideLayout" Target="../slideLayouts/slideLayout128.xml"/><Relationship Id="rId10" Type="http://schemas.openxmlformats.org/officeDocument/2006/relationships/slideLayout" Target="../slideLayouts/slideLayout129.xml"/><Relationship Id="rId11" Type="http://schemas.openxmlformats.org/officeDocument/2006/relationships/slideLayout" Target="../slideLayouts/slideLayout130.xml"/><Relationship Id="rId12" Type="http://schemas.openxmlformats.org/officeDocument/2006/relationships/slideLayout" Target="../slideLayouts/slideLayout131.xml"/><Relationship Id="rId13" Type="http://schemas.openxmlformats.org/officeDocument/2006/relationships/slideLayout" Target="../slideLayouts/slideLayout13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2.jpeg"/><Relationship Id="rId3" Type="http://schemas.openxmlformats.org/officeDocument/2006/relationships/slideLayout" Target="../slideLayouts/slideLayout85.xml"/><Relationship Id="rId4" Type="http://schemas.openxmlformats.org/officeDocument/2006/relationships/slideLayout" Target="../slideLayouts/slideLayout86.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 Id="rId9" Type="http://schemas.openxmlformats.org/officeDocument/2006/relationships/slideLayout" Target="../slideLayouts/slideLayout91.xml"/><Relationship Id="rId10" Type="http://schemas.openxmlformats.org/officeDocument/2006/relationships/slideLayout" Target="../slideLayouts/slideLayout92.xml"/><Relationship Id="rId11" Type="http://schemas.openxmlformats.org/officeDocument/2006/relationships/slideLayout" Target="../slideLayouts/slideLayout93.xml"/><Relationship Id="rId12" Type="http://schemas.openxmlformats.org/officeDocument/2006/relationships/slideLayout" Target="../slideLayouts/slideLayout94.xml"/><Relationship Id="rId13" Type="http://schemas.openxmlformats.org/officeDocument/2006/relationships/slideLayout" Target="../slideLayouts/slideLayout95.xml"/><Relationship Id="rId14"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 Id="rId11" Type="http://schemas.openxmlformats.org/officeDocument/2006/relationships/slideLayout" Target="../slideLayouts/slideLayout106.xml"/><Relationship Id="rId12" Type="http://schemas.openxmlformats.org/officeDocument/2006/relationships/slideLayout" Target="../slideLayouts/slideLayout107.xml"/><Relationship Id="rId13"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0" name="CustomShape 1" hidden="1"/>
          <p:cNvSpPr/>
          <p:nvPr/>
        </p:nvSpPr>
        <p:spPr>
          <a:xfrm>
            <a:off x="0" y="6492240"/>
            <a:ext cx="12185280" cy="362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1" name="CustomShape 2"/>
          <p:cNvSpPr/>
          <p:nvPr/>
        </p:nvSpPr>
        <p:spPr>
          <a:xfrm>
            <a:off x="0" y="3936600"/>
            <a:ext cx="12188520" cy="2099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 name="PlaceHolder 3"/>
          <p:cNvSpPr>
            <a:spLocks noGrp="1"/>
          </p:cNvSpPr>
          <p:nvPr>
            <p:ph type="title"/>
          </p:nvPr>
        </p:nvSpPr>
        <p:spPr>
          <a:xfrm>
            <a:off x="609480" y="273600"/>
            <a:ext cx="10972440" cy="1144800"/>
          </a:xfrm>
          <a:prstGeom prst="rect">
            <a:avLst/>
          </a:prstGeom>
        </p:spPr>
        <p:txBody>
          <a:bodyPr lIns="0" rIns="0" tIns="0" bIns="0" anchor="ctr">
            <a:noAutofit/>
          </a:bodyPr>
          <a:p>
            <a:pPr algn="ctr"/>
            <a:r>
              <a:rPr b="0" lang="en-GB" sz="4400" spc="-1" strike="noStrike">
                <a:latin typeface="Arial"/>
              </a:rPr>
              <a:t>Click to edit the title text format</a:t>
            </a:r>
            <a:endParaRPr b="0" lang="en-GB" sz="4400" spc="-1" strike="noStrike">
              <a:latin typeface="Arial"/>
            </a:endParaRPr>
          </a:p>
        </p:txBody>
      </p:sp>
      <p:sp>
        <p:nvSpPr>
          <p:cNvPr id="3" name="PlaceHolder 4"/>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d372e"/>
        </a:solidFill>
      </p:bgPr>
    </p:bg>
    <p:spTree>
      <p:nvGrpSpPr>
        <p:cNvPr id="1" name=""/>
        <p:cNvGrpSpPr/>
        <p:nvPr/>
      </p:nvGrpSpPr>
      <p:grpSpPr>
        <a:xfrm>
          <a:off x="0" y="0"/>
          <a:ext cx="0" cy="0"/>
          <a:chOff x="0" y="0"/>
          <a:chExt cx="0" cy="0"/>
        </a:xfrm>
      </p:grpSpPr>
      <p:sp>
        <p:nvSpPr>
          <p:cNvPr id="355" name="CustomShape 1"/>
          <p:cNvSpPr/>
          <p:nvPr/>
        </p:nvSpPr>
        <p:spPr>
          <a:xfrm>
            <a:off x="0" y="6492240"/>
            <a:ext cx="12185280" cy="362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356" name="PlaceHolder 2"/>
          <p:cNvSpPr>
            <a:spLocks noGrp="1"/>
          </p:cNvSpPr>
          <p:nvPr>
            <p:ph type="title"/>
          </p:nvPr>
        </p:nvSpPr>
        <p:spPr>
          <a:xfrm>
            <a:off x="609480" y="273600"/>
            <a:ext cx="10972440" cy="1144800"/>
          </a:xfrm>
          <a:prstGeom prst="rect">
            <a:avLst/>
          </a:prstGeom>
        </p:spPr>
        <p:txBody>
          <a:bodyPr lIns="0" rIns="0" tIns="0" bIns="0" anchor="ctr">
            <a:noAutofit/>
          </a:bodyPr>
          <a:p>
            <a:pPr algn="ctr"/>
            <a:r>
              <a:rPr b="0" lang="en-GB" sz="4400" spc="-1" strike="noStrike">
                <a:latin typeface="Arial"/>
              </a:rPr>
              <a:t>Click to edit the title text format</a:t>
            </a:r>
            <a:endParaRPr b="0" lang="en-GB" sz="4400" spc="-1" strike="noStrike">
              <a:latin typeface="Arial"/>
            </a:endParaRPr>
          </a:p>
        </p:txBody>
      </p:sp>
      <p:sp>
        <p:nvSpPr>
          <p:cNvPr id="357" name="PlaceHolder 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ffffff"/>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ffffff"/>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ffffff"/>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ffffff"/>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ffffff"/>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ffffff"/>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d372e"/>
        </a:solidFill>
      </p:bgPr>
    </p:bg>
    <p:spTree>
      <p:nvGrpSpPr>
        <p:cNvPr id="1" name=""/>
        <p:cNvGrpSpPr/>
        <p:nvPr/>
      </p:nvGrpSpPr>
      <p:grpSpPr>
        <a:xfrm>
          <a:off x="0" y="0"/>
          <a:ext cx="0" cy="0"/>
          <a:chOff x="0" y="0"/>
          <a:chExt cx="0" cy="0"/>
        </a:xfrm>
      </p:grpSpPr>
      <p:sp>
        <p:nvSpPr>
          <p:cNvPr id="394" name="CustomShape 1"/>
          <p:cNvSpPr/>
          <p:nvPr/>
        </p:nvSpPr>
        <p:spPr>
          <a:xfrm>
            <a:off x="0" y="6492240"/>
            <a:ext cx="12185280" cy="362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395" name="PlaceHolder 2"/>
          <p:cNvSpPr>
            <a:spLocks noGrp="1"/>
          </p:cNvSpPr>
          <p:nvPr>
            <p:ph type="title"/>
          </p:nvPr>
        </p:nvSpPr>
        <p:spPr>
          <a:xfrm>
            <a:off x="609480" y="273600"/>
            <a:ext cx="10972440" cy="1144800"/>
          </a:xfrm>
          <a:prstGeom prst="rect">
            <a:avLst/>
          </a:prstGeom>
        </p:spPr>
        <p:txBody>
          <a:bodyPr lIns="0" rIns="0" tIns="0" bIns="0" anchor="ctr">
            <a:noAutofit/>
          </a:bodyPr>
          <a:p>
            <a:pPr algn="ctr"/>
            <a:r>
              <a:rPr b="0" lang="en-GB" sz="4400" spc="-1" strike="noStrike">
                <a:latin typeface="Arial"/>
              </a:rPr>
              <a:t>Click to edit the title text format</a:t>
            </a:r>
            <a:endParaRPr b="0" lang="en-GB" sz="4400" spc="-1" strike="noStrike">
              <a:latin typeface="Arial"/>
            </a:endParaRPr>
          </a:p>
        </p:txBody>
      </p:sp>
      <p:sp>
        <p:nvSpPr>
          <p:cNvPr id="396" name="PlaceHolder 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ffffff"/>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ffffff"/>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ffffff"/>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ffffff"/>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ffffff"/>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ffffff"/>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d372e"/>
        </a:solidFill>
      </p:bgPr>
    </p:bg>
    <p:spTree>
      <p:nvGrpSpPr>
        <p:cNvPr id="1" name=""/>
        <p:cNvGrpSpPr/>
        <p:nvPr/>
      </p:nvGrpSpPr>
      <p:grpSpPr>
        <a:xfrm>
          <a:off x="0" y="0"/>
          <a:ext cx="0" cy="0"/>
          <a:chOff x="0" y="0"/>
          <a:chExt cx="0" cy="0"/>
        </a:xfrm>
      </p:grpSpPr>
      <p:sp>
        <p:nvSpPr>
          <p:cNvPr id="40" name="CustomShape 1"/>
          <p:cNvSpPr/>
          <p:nvPr/>
        </p:nvSpPr>
        <p:spPr>
          <a:xfrm>
            <a:off x="0" y="6492240"/>
            <a:ext cx="12185280" cy="362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41" name="PlaceHolder 2"/>
          <p:cNvSpPr>
            <a:spLocks noGrp="1"/>
          </p:cNvSpPr>
          <p:nvPr>
            <p:ph type="title"/>
          </p:nvPr>
        </p:nvSpPr>
        <p:spPr>
          <a:xfrm>
            <a:off x="609480" y="273600"/>
            <a:ext cx="10972440" cy="1144800"/>
          </a:xfrm>
          <a:prstGeom prst="rect">
            <a:avLst/>
          </a:prstGeom>
        </p:spPr>
        <p:txBody>
          <a:bodyPr lIns="0" rIns="0" tIns="0" bIns="0" anchor="ctr">
            <a:noAutofit/>
          </a:bodyPr>
          <a:p>
            <a:pPr algn="ctr"/>
            <a:r>
              <a:rPr b="0" lang="en-GB" sz="4400" spc="-1" strike="noStrike">
                <a:latin typeface="Arial"/>
              </a:rPr>
              <a:t>Click to edit the title text format</a:t>
            </a:r>
            <a:endParaRPr b="0" lang="en-GB" sz="4400" spc="-1" strike="noStrike">
              <a:latin typeface="Arial"/>
            </a:endParaRPr>
          </a:p>
        </p:txBody>
      </p:sp>
      <p:sp>
        <p:nvSpPr>
          <p:cNvPr id="42" name="PlaceHolder 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ffffff"/>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ffffff"/>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ffffff"/>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ffffff"/>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ffffff"/>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ffffff"/>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d372e"/>
        </a:solidFill>
      </p:bgPr>
    </p:bg>
    <p:spTree>
      <p:nvGrpSpPr>
        <p:cNvPr id="1" name=""/>
        <p:cNvGrpSpPr/>
        <p:nvPr/>
      </p:nvGrpSpPr>
      <p:grpSpPr>
        <a:xfrm>
          <a:off x="0" y="0"/>
          <a:ext cx="0" cy="0"/>
          <a:chOff x="0" y="0"/>
          <a:chExt cx="0" cy="0"/>
        </a:xfrm>
      </p:grpSpPr>
      <p:sp>
        <p:nvSpPr>
          <p:cNvPr id="79" name="CustomShape 1"/>
          <p:cNvSpPr/>
          <p:nvPr/>
        </p:nvSpPr>
        <p:spPr>
          <a:xfrm>
            <a:off x="0" y="6492240"/>
            <a:ext cx="12185280" cy="362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80" name="PlaceHolder 2"/>
          <p:cNvSpPr>
            <a:spLocks noGrp="1"/>
          </p:cNvSpPr>
          <p:nvPr>
            <p:ph type="title"/>
          </p:nvPr>
        </p:nvSpPr>
        <p:spPr>
          <a:xfrm>
            <a:off x="609480" y="273600"/>
            <a:ext cx="10972440" cy="1144800"/>
          </a:xfrm>
          <a:prstGeom prst="rect">
            <a:avLst/>
          </a:prstGeom>
        </p:spPr>
        <p:txBody>
          <a:bodyPr lIns="0" rIns="0" tIns="0" bIns="0" anchor="ctr">
            <a:noAutofit/>
          </a:bodyPr>
          <a:p>
            <a:pPr algn="ctr"/>
            <a:r>
              <a:rPr b="0" lang="en-GB" sz="4400" spc="-1" strike="noStrike">
                <a:latin typeface="Arial"/>
              </a:rPr>
              <a:t>Click to edit the title text format</a:t>
            </a:r>
            <a:endParaRPr b="0" lang="en-GB" sz="4400" spc="-1" strike="noStrike">
              <a:latin typeface="Arial"/>
            </a:endParaRPr>
          </a:p>
        </p:txBody>
      </p:sp>
      <p:sp>
        <p:nvSpPr>
          <p:cNvPr id="81" name="PlaceHolder 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ffffff"/>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ffffff"/>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ffffff"/>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ffffff"/>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ffffff"/>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ffffff"/>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d372e"/>
        </a:solidFill>
      </p:bgPr>
    </p:bg>
    <p:spTree>
      <p:nvGrpSpPr>
        <p:cNvPr id="1" name=""/>
        <p:cNvGrpSpPr/>
        <p:nvPr/>
      </p:nvGrpSpPr>
      <p:grpSpPr>
        <a:xfrm>
          <a:off x="0" y="0"/>
          <a:ext cx="0" cy="0"/>
          <a:chOff x="0" y="0"/>
          <a:chExt cx="0" cy="0"/>
        </a:xfrm>
      </p:grpSpPr>
      <p:sp>
        <p:nvSpPr>
          <p:cNvPr id="118" name="CustomShape 1"/>
          <p:cNvSpPr/>
          <p:nvPr/>
        </p:nvSpPr>
        <p:spPr>
          <a:xfrm>
            <a:off x="0" y="6492240"/>
            <a:ext cx="12185280" cy="362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119" name="PlaceHolder 2"/>
          <p:cNvSpPr>
            <a:spLocks noGrp="1"/>
          </p:cNvSpPr>
          <p:nvPr>
            <p:ph type="title"/>
          </p:nvPr>
        </p:nvSpPr>
        <p:spPr>
          <a:xfrm>
            <a:off x="609480" y="273600"/>
            <a:ext cx="10972080" cy="1144440"/>
          </a:xfrm>
          <a:prstGeom prst="rect">
            <a:avLst/>
          </a:prstGeom>
        </p:spPr>
        <p:txBody>
          <a:bodyPr lIns="0" rIns="0" tIns="0" bIns="0" anchor="ctr">
            <a:noAutofit/>
          </a:bodyPr>
          <a:p>
            <a:r>
              <a:rPr b="0" lang="en-GB" sz="1800" spc="-1" strike="noStrike">
                <a:latin typeface="Arial"/>
              </a:rPr>
              <a:t>Click to edit the title text format</a:t>
            </a:r>
            <a:endParaRPr b="0" lang="en-GB" sz="1800" spc="-1" strike="noStrike">
              <a:latin typeface="Arial"/>
            </a:endParaRPr>
          </a:p>
        </p:txBody>
      </p:sp>
      <p:sp>
        <p:nvSpPr>
          <p:cNvPr id="120" name="PlaceHolder 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ffffff"/>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ffffff"/>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ffffff"/>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ffffff"/>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ffffff"/>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ffffff"/>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d372e"/>
        </a:solidFill>
      </p:bgPr>
    </p:bg>
    <p:spTree>
      <p:nvGrpSpPr>
        <p:cNvPr id="1" name=""/>
        <p:cNvGrpSpPr/>
        <p:nvPr/>
      </p:nvGrpSpPr>
      <p:grpSpPr>
        <a:xfrm>
          <a:off x="0" y="0"/>
          <a:ext cx="0" cy="0"/>
          <a:chOff x="0" y="0"/>
          <a:chExt cx="0" cy="0"/>
        </a:xfrm>
      </p:grpSpPr>
      <p:sp>
        <p:nvSpPr>
          <p:cNvPr id="157" name="CustomShape 1"/>
          <p:cNvSpPr/>
          <p:nvPr/>
        </p:nvSpPr>
        <p:spPr>
          <a:xfrm>
            <a:off x="0" y="6492240"/>
            <a:ext cx="12185280" cy="362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158" name="PlaceHolder 2"/>
          <p:cNvSpPr>
            <a:spLocks noGrp="1"/>
          </p:cNvSpPr>
          <p:nvPr>
            <p:ph type="title"/>
          </p:nvPr>
        </p:nvSpPr>
        <p:spPr>
          <a:xfrm>
            <a:off x="609480" y="273600"/>
            <a:ext cx="10972080" cy="1144440"/>
          </a:xfrm>
          <a:prstGeom prst="rect">
            <a:avLst/>
          </a:prstGeom>
        </p:spPr>
        <p:txBody>
          <a:bodyPr lIns="0" rIns="0" tIns="0" bIns="0" anchor="ctr">
            <a:noAutofit/>
          </a:bodyPr>
          <a:p>
            <a:r>
              <a:rPr b="0" lang="en-GB" sz="1800" spc="-1" strike="noStrike">
                <a:latin typeface="Arial"/>
              </a:rPr>
              <a:t>Click to edit the title text format</a:t>
            </a:r>
            <a:endParaRPr b="0" lang="en-GB" sz="1800" spc="-1" strike="noStrike">
              <a:latin typeface="Arial"/>
            </a:endParaRPr>
          </a:p>
        </p:txBody>
      </p:sp>
      <p:sp>
        <p:nvSpPr>
          <p:cNvPr id="159" name="PlaceHolder 3"/>
          <p:cNvSpPr>
            <a:spLocks noGrp="1"/>
          </p:cNvSpPr>
          <p:nvPr>
            <p:ph type="body"/>
          </p:nvPr>
        </p:nvSpPr>
        <p:spPr>
          <a:xfrm>
            <a:off x="609480" y="1604520"/>
            <a:ext cx="5353920" cy="397692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GB" sz="1800" spc="-1" strike="noStrike">
                <a:latin typeface="Arial"/>
              </a:rPr>
              <a:t>Click to edit the outline text format</a:t>
            </a:r>
            <a:endParaRPr b="0" lang="en-GB" sz="1800" spc="-1" strike="noStrike">
              <a:latin typeface="Arial"/>
            </a:endParaRPr>
          </a:p>
          <a:p>
            <a:pPr lvl="1" marL="864000" indent="-324000">
              <a:spcBef>
                <a:spcPts val="1134"/>
              </a:spcBef>
              <a:buClr>
                <a:srgbClr val="ffffff"/>
              </a:buClr>
              <a:buSzPct val="75000"/>
              <a:buFont typeface="Symbol" charset="2"/>
              <a:buChar char=""/>
            </a:pPr>
            <a:r>
              <a:rPr b="0" lang="en-GB" sz="1800" spc="-1" strike="noStrike">
                <a:latin typeface="Arial"/>
              </a:rPr>
              <a:t>Second Outline Level</a:t>
            </a:r>
            <a:endParaRPr b="0" lang="en-GB" sz="1800" spc="-1" strike="noStrike">
              <a:latin typeface="Arial"/>
            </a:endParaRPr>
          </a:p>
          <a:p>
            <a:pPr lvl="2" marL="1296000" indent="-288000">
              <a:spcBef>
                <a:spcPts val="850"/>
              </a:spcBef>
              <a:buClr>
                <a:srgbClr val="ffffff"/>
              </a:buClr>
              <a:buSzPct val="45000"/>
              <a:buFont typeface="Wingdings" charset="2"/>
              <a:buChar char=""/>
            </a:pPr>
            <a:r>
              <a:rPr b="0" lang="en-GB" sz="1800" spc="-1" strike="noStrike">
                <a:latin typeface="Arial"/>
              </a:rPr>
              <a:t>Third Outline Level</a:t>
            </a:r>
            <a:endParaRPr b="0" lang="en-GB" sz="1800" spc="-1" strike="noStrike">
              <a:latin typeface="Arial"/>
            </a:endParaRPr>
          </a:p>
          <a:p>
            <a:pPr lvl="3" marL="1728000" indent="-216000">
              <a:spcBef>
                <a:spcPts val="567"/>
              </a:spcBef>
              <a:buClr>
                <a:srgbClr val="ffffff"/>
              </a:buClr>
              <a:buSzPct val="75000"/>
              <a:buFont typeface="Symbol" charset="2"/>
              <a:buChar char=""/>
            </a:pPr>
            <a:r>
              <a:rPr b="0" lang="en-GB" sz="1800" spc="-1" strike="noStrike">
                <a:latin typeface="Arial"/>
              </a:rPr>
              <a:t>Fourth Outline Level</a:t>
            </a:r>
            <a:endParaRPr b="0" lang="en-GB" sz="1800" spc="-1" strike="noStrike">
              <a:latin typeface="Arial"/>
            </a:endParaRPr>
          </a:p>
          <a:p>
            <a:pPr lvl="4" marL="2160000" indent="-216000">
              <a:spcBef>
                <a:spcPts val="283"/>
              </a:spcBef>
              <a:buClr>
                <a:srgbClr val="ffffff"/>
              </a:buClr>
              <a:buSzPct val="45000"/>
              <a:buFont typeface="Wingdings" charset="2"/>
              <a:buChar char=""/>
            </a:pPr>
            <a:r>
              <a:rPr b="0" lang="en-GB" sz="1800" spc="-1" strike="noStrike">
                <a:latin typeface="Arial"/>
              </a:rPr>
              <a:t>Fifth Outline Level</a:t>
            </a:r>
            <a:endParaRPr b="0" lang="en-GB" sz="1800" spc="-1" strike="noStrike">
              <a:latin typeface="Arial"/>
            </a:endParaRPr>
          </a:p>
          <a:p>
            <a:pPr lvl="5" marL="2592000" indent="-216000">
              <a:spcBef>
                <a:spcPts val="283"/>
              </a:spcBef>
              <a:buClr>
                <a:srgbClr val="ffffff"/>
              </a:buClr>
              <a:buSzPct val="45000"/>
              <a:buFont typeface="Wingdings" charset="2"/>
              <a:buChar char=""/>
            </a:pPr>
            <a:r>
              <a:rPr b="0" lang="en-GB" sz="1800" spc="-1" strike="noStrike">
                <a:latin typeface="Arial"/>
              </a:rPr>
              <a:t>Sixth Outline Level</a:t>
            </a:r>
            <a:endParaRPr b="0" lang="en-GB" sz="1800" spc="-1" strike="noStrike">
              <a:latin typeface="Arial"/>
            </a:endParaRPr>
          </a:p>
          <a:p>
            <a:pPr lvl="6" marL="3024000" indent="-216000">
              <a:spcBef>
                <a:spcPts val="283"/>
              </a:spcBef>
              <a:buClr>
                <a:srgbClr val="ffffff"/>
              </a:buClr>
              <a:buSzPct val="45000"/>
              <a:buFont typeface="Wingdings" charset="2"/>
              <a:buChar char=""/>
            </a:pPr>
            <a:r>
              <a:rPr b="0" lang="en-GB" sz="1800" spc="-1" strike="noStrike">
                <a:latin typeface="Arial"/>
              </a:rPr>
              <a:t>Seventh Outline Level</a:t>
            </a:r>
            <a:endParaRPr b="0" lang="en-GB" sz="1800" spc="-1" strike="noStrike">
              <a:latin typeface="Arial"/>
            </a:endParaRPr>
          </a:p>
        </p:txBody>
      </p:sp>
      <p:sp>
        <p:nvSpPr>
          <p:cNvPr id="160" name="PlaceHolder 4"/>
          <p:cNvSpPr>
            <a:spLocks noGrp="1"/>
          </p:cNvSpPr>
          <p:nvPr>
            <p:ph type="body"/>
          </p:nvPr>
        </p:nvSpPr>
        <p:spPr>
          <a:xfrm>
            <a:off x="6231960" y="1604520"/>
            <a:ext cx="5353920" cy="397692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GB" sz="1800" spc="-1" strike="noStrike">
                <a:latin typeface="Arial"/>
              </a:rPr>
              <a:t>Click to edit the outline text format</a:t>
            </a:r>
            <a:endParaRPr b="0" lang="en-GB" sz="1800" spc="-1" strike="noStrike">
              <a:latin typeface="Arial"/>
            </a:endParaRPr>
          </a:p>
          <a:p>
            <a:pPr lvl="1" marL="864000" indent="-324000">
              <a:spcBef>
                <a:spcPts val="1134"/>
              </a:spcBef>
              <a:buClr>
                <a:srgbClr val="ffffff"/>
              </a:buClr>
              <a:buSzPct val="75000"/>
              <a:buFont typeface="Symbol" charset="2"/>
              <a:buChar char=""/>
            </a:pPr>
            <a:r>
              <a:rPr b="0" lang="en-GB" sz="1800" spc="-1" strike="noStrike">
                <a:latin typeface="Arial"/>
              </a:rPr>
              <a:t>Second Outline Level</a:t>
            </a:r>
            <a:endParaRPr b="0" lang="en-GB" sz="1800" spc="-1" strike="noStrike">
              <a:latin typeface="Arial"/>
            </a:endParaRPr>
          </a:p>
          <a:p>
            <a:pPr lvl="2" marL="1296000" indent="-288000">
              <a:spcBef>
                <a:spcPts val="850"/>
              </a:spcBef>
              <a:buClr>
                <a:srgbClr val="ffffff"/>
              </a:buClr>
              <a:buSzPct val="45000"/>
              <a:buFont typeface="Wingdings" charset="2"/>
              <a:buChar char=""/>
            </a:pPr>
            <a:r>
              <a:rPr b="0" lang="en-GB" sz="1800" spc="-1" strike="noStrike">
                <a:latin typeface="Arial"/>
              </a:rPr>
              <a:t>Third Outline Level</a:t>
            </a:r>
            <a:endParaRPr b="0" lang="en-GB" sz="1800" spc="-1" strike="noStrike">
              <a:latin typeface="Arial"/>
            </a:endParaRPr>
          </a:p>
          <a:p>
            <a:pPr lvl="3" marL="1728000" indent="-216000">
              <a:spcBef>
                <a:spcPts val="567"/>
              </a:spcBef>
              <a:buClr>
                <a:srgbClr val="ffffff"/>
              </a:buClr>
              <a:buSzPct val="75000"/>
              <a:buFont typeface="Symbol" charset="2"/>
              <a:buChar char=""/>
            </a:pPr>
            <a:r>
              <a:rPr b="0" lang="en-GB" sz="1800" spc="-1" strike="noStrike">
                <a:latin typeface="Arial"/>
              </a:rPr>
              <a:t>Fourth Outline Level</a:t>
            </a:r>
            <a:endParaRPr b="0" lang="en-GB" sz="1800" spc="-1" strike="noStrike">
              <a:latin typeface="Arial"/>
            </a:endParaRPr>
          </a:p>
          <a:p>
            <a:pPr lvl="4" marL="2160000" indent="-216000">
              <a:spcBef>
                <a:spcPts val="283"/>
              </a:spcBef>
              <a:buClr>
                <a:srgbClr val="ffffff"/>
              </a:buClr>
              <a:buSzPct val="45000"/>
              <a:buFont typeface="Wingdings" charset="2"/>
              <a:buChar char=""/>
            </a:pPr>
            <a:r>
              <a:rPr b="0" lang="en-GB" sz="1800" spc="-1" strike="noStrike">
                <a:latin typeface="Arial"/>
              </a:rPr>
              <a:t>Fifth Outline Level</a:t>
            </a:r>
            <a:endParaRPr b="0" lang="en-GB" sz="1800" spc="-1" strike="noStrike">
              <a:latin typeface="Arial"/>
            </a:endParaRPr>
          </a:p>
          <a:p>
            <a:pPr lvl="5" marL="2592000" indent="-216000">
              <a:spcBef>
                <a:spcPts val="283"/>
              </a:spcBef>
              <a:buClr>
                <a:srgbClr val="ffffff"/>
              </a:buClr>
              <a:buSzPct val="45000"/>
              <a:buFont typeface="Wingdings" charset="2"/>
              <a:buChar char=""/>
            </a:pPr>
            <a:r>
              <a:rPr b="0" lang="en-GB" sz="1800" spc="-1" strike="noStrike">
                <a:latin typeface="Arial"/>
              </a:rPr>
              <a:t>Sixth Outline Level</a:t>
            </a:r>
            <a:endParaRPr b="0" lang="en-GB" sz="1800" spc="-1" strike="noStrike">
              <a:latin typeface="Arial"/>
            </a:endParaRPr>
          </a:p>
          <a:p>
            <a:pPr lvl="6" marL="3024000" indent="-216000">
              <a:spcBef>
                <a:spcPts val="283"/>
              </a:spcBef>
              <a:buClr>
                <a:srgbClr val="ffffff"/>
              </a:buClr>
              <a:buSzPct val="45000"/>
              <a:buFont typeface="Wingdings" charset="2"/>
              <a:buChar char=""/>
            </a:pPr>
            <a:r>
              <a:rPr b="0" lang="en-GB" sz="1800" spc="-1" strike="noStrike">
                <a:latin typeface="Arial"/>
              </a:rPr>
              <a:t>Seventh Outline Level</a:t>
            </a:r>
            <a:endParaRPr b="0" lang="en-GB"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d372e"/>
        </a:solidFill>
      </p:bgPr>
    </p:bg>
    <p:spTree>
      <p:nvGrpSpPr>
        <p:cNvPr id="1" name=""/>
        <p:cNvGrpSpPr/>
        <p:nvPr/>
      </p:nvGrpSpPr>
      <p:grpSpPr>
        <a:xfrm>
          <a:off x="0" y="0"/>
          <a:ext cx="0" cy="0"/>
          <a:chOff x="0" y="0"/>
          <a:chExt cx="0" cy="0"/>
        </a:xfrm>
      </p:grpSpPr>
      <p:sp>
        <p:nvSpPr>
          <p:cNvPr id="197" name="CustomShape 1"/>
          <p:cNvSpPr/>
          <p:nvPr/>
        </p:nvSpPr>
        <p:spPr>
          <a:xfrm>
            <a:off x="0" y="6492240"/>
            <a:ext cx="12185280" cy="362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198" name="PlaceHolder 2"/>
          <p:cNvSpPr>
            <a:spLocks noGrp="1"/>
          </p:cNvSpPr>
          <p:nvPr>
            <p:ph type="title"/>
          </p:nvPr>
        </p:nvSpPr>
        <p:spPr>
          <a:xfrm>
            <a:off x="609480" y="273600"/>
            <a:ext cx="10972440" cy="1144800"/>
          </a:xfrm>
          <a:prstGeom prst="rect">
            <a:avLst/>
          </a:prstGeom>
        </p:spPr>
        <p:txBody>
          <a:bodyPr lIns="0" rIns="0" tIns="0" bIns="0" anchor="ctr">
            <a:noAutofit/>
          </a:bodyPr>
          <a:p>
            <a:pPr algn="ctr"/>
            <a:r>
              <a:rPr b="0" lang="en-GB" sz="4400" spc="-1" strike="noStrike">
                <a:latin typeface="Arial"/>
              </a:rPr>
              <a:t>Click to edit the title text format</a:t>
            </a:r>
            <a:endParaRPr b="0" lang="en-GB" sz="4400" spc="-1" strike="noStrike">
              <a:latin typeface="Arial"/>
            </a:endParaRPr>
          </a:p>
        </p:txBody>
      </p:sp>
      <p:sp>
        <p:nvSpPr>
          <p:cNvPr id="199" name="PlaceHolder 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ffffff"/>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ffffff"/>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ffffff"/>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ffffff"/>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ffffff"/>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ffffff"/>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d372e"/>
        </a:solidFill>
      </p:bgPr>
    </p:bg>
    <p:spTree>
      <p:nvGrpSpPr>
        <p:cNvPr id="1" name=""/>
        <p:cNvGrpSpPr/>
        <p:nvPr/>
      </p:nvGrpSpPr>
      <p:grpSpPr>
        <a:xfrm>
          <a:off x="0" y="0"/>
          <a:ext cx="0" cy="0"/>
          <a:chOff x="0" y="0"/>
          <a:chExt cx="0" cy="0"/>
        </a:xfrm>
      </p:grpSpPr>
      <p:sp>
        <p:nvSpPr>
          <p:cNvPr id="236" name="CustomShape 1"/>
          <p:cNvSpPr/>
          <p:nvPr/>
        </p:nvSpPr>
        <p:spPr>
          <a:xfrm>
            <a:off x="0" y="6492240"/>
            <a:ext cx="12185280" cy="362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237" name="PlaceHolder 2"/>
          <p:cNvSpPr>
            <a:spLocks noGrp="1"/>
          </p:cNvSpPr>
          <p:nvPr>
            <p:ph type="title"/>
          </p:nvPr>
        </p:nvSpPr>
        <p:spPr>
          <a:xfrm>
            <a:off x="609480" y="273600"/>
            <a:ext cx="10972080" cy="1144440"/>
          </a:xfrm>
          <a:prstGeom prst="rect">
            <a:avLst/>
          </a:prstGeom>
        </p:spPr>
        <p:txBody>
          <a:bodyPr lIns="0" rIns="0" tIns="0" bIns="0" anchor="ctr">
            <a:noAutofit/>
          </a:bodyPr>
          <a:p>
            <a:r>
              <a:rPr b="0" lang="en-GB" sz="1800" spc="-1" strike="noStrike">
                <a:latin typeface="Arial"/>
              </a:rPr>
              <a:t>Click to edit the title text format</a:t>
            </a:r>
            <a:endParaRPr b="0" lang="en-GB" sz="1800" spc="-1" strike="noStrike">
              <a:latin typeface="Arial"/>
            </a:endParaRPr>
          </a:p>
        </p:txBody>
      </p:sp>
      <p:sp>
        <p:nvSpPr>
          <p:cNvPr id="238" name="PlaceHolder 3"/>
          <p:cNvSpPr>
            <a:spLocks noGrp="1"/>
          </p:cNvSpPr>
          <p:nvPr>
            <p:ph type="body"/>
          </p:nvPr>
        </p:nvSpPr>
        <p:spPr>
          <a:xfrm>
            <a:off x="609480" y="1604520"/>
            <a:ext cx="5353920" cy="397692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GB" sz="1800" spc="-1" strike="noStrike">
                <a:latin typeface="Arial"/>
              </a:rPr>
              <a:t>Click to edit the outline text format</a:t>
            </a:r>
            <a:endParaRPr b="0" lang="en-GB" sz="1800" spc="-1" strike="noStrike">
              <a:latin typeface="Arial"/>
            </a:endParaRPr>
          </a:p>
          <a:p>
            <a:pPr lvl="1" marL="864000" indent="-324000">
              <a:spcBef>
                <a:spcPts val="1134"/>
              </a:spcBef>
              <a:buClr>
                <a:srgbClr val="ffffff"/>
              </a:buClr>
              <a:buSzPct val="75000"/>
              <a:buFont typeface="Symbol" charset="2"/>
              <a:buChar char=""/>
            </a:pPr>
            <a:r>
              <a:rPr b="0" lang="en-GB" sz="1800" spc="-1" strike="noStrike">
                <a:latin typeface="Arial"/>
              </a:rPr>
              <a:t>Second Outline Level</a:t>
            </a:r>
            <a:endParaRPr b="0" lang="en-GB" sz="1800" spc="-1" strike="noStrike">
              <a:latin typeface="Arial"/>
            </a:endParaRPr>
          </a:p>
          <a:p>
            <a:pPr lvl="2" marL="1296000" indent="-288000">
              <a:spcBef>
                <a:spcPts val="850"/>
              </a:spcBef>
              <a:buClr>
                <a:srgbClr val="ffffff"/>
              </a:buClr>
              <a:buSzPct val="45000"/>
              <a:buFont typeface="Wingdings" charset="2"/>
              <a:buChar char=""/>
            </a:pPr>
            <a:r>
              <a:rPr b="0" lang="en-GB" sz="1800" spc="-1" strike="noStrike">
                <a:latin typeface="Arial"/>
              </a:rPr>
              <a:t>Third Outline Level</a:t>
            </a:r>
            <a:endParaRPr b="0" lang="en-GB" sz="1800" spc="-1" strike="noStrike">
              <a:latin typeface="Arial"/>
            </a:endParaRPr>
          </a:p>
          <a:p>
            <a:pPr lvl="3" marL="1728000" indent="-216000">
              <a:spcBef>
                <a:spcPts val="567"/>
              </a:spcBef>
              <a:buClr>
                <a:srgbClr val="ffffff"/>
              </a:buClr>
              <a:buSzPct val="75000"/>
              <a:buFont typeface="Symbol" charset="2"/>
              <a:buChar char=""/>
            </a:pPr>
            <a:r>
              <a:rPr b="0" lang="en-GB" sz="1800" spc="-1" strike="noStrike">
                <a:latin typeface="Arial"/>
              </a:rPr>
              <a:t>Fourth Outline Level</a:t>
            </a:r>
            <a:endParaRPr b="0" lang="en-GB" sz="1800" spc="-1" strike="noStrike">
              <a:latin typeface="Arial"/>
            </a:endParaRPr>
          </a:p>
          <a:p>
            <a:pPr lvl="4" marL="2160000" indent="-216000">
              <a:spcBef>
                <a:spcPts val="283"/>
              </a:spcBef>
              <a:buClr>
                <a:srgbClr val="ffffff"/>
              </a:buClr>
              <a:buSzPct val="45000"/>
              <a:buFont typeface="Wingdings" charset="2"/>
              <a:buChar char=""/>
            </a:pPr>
            <a:r>
              <a:rPr b="0" lang="en-GB" sz="1800" spc="-1" strike="noStrike">
                <a:latin typeface="Arial"/>
              </a:rPr>
              <a:t>Fifth Outline Level</a:t>
            </a:r>
            <a:endParaRPr b="0" lang="en-GB" sz="1800" spc="-1" strike="noStrike">
              <a:latin typeface="Arial"/>
            </a:endParaRPr>
          </a:p>
          <a:p>
            <a:pPr lvl="5" marL="2592000" indent="-216000">
              <a:spcBef>
                <a:spcPts val="283"/>
              </a:spcBef>
              <a:buClr>
                <a:srgbClr val="ffffff"/>
              </a:buClr>
              <a:buSzPct val="45000"/>
              <a:buFont typeface="Wingdings" charset="2"/>
              <a:buChar char=""/>
            </a:pPr>
            <a:r>
              <a:rPr b="0" lang="en-GB" sz="1800" spc="-1" strike="noStrike">
                <a:latin typeface="Arial"/>
              </a:rPr>
              <a:t>Sixth Outline Level</a:t>
            </a:r>
            <a:endParaRPr b="0" lang="en-GB" sz="1800" spc="-1" strike="noStrike">
              <a:latin typeface="Arial"/>
            </a:endParaRPr>
          </a:p>
          <a:p>
            <a:pPr lvl="6" marL="3024000" indent="-216000">
              <a:spcBef>
                <a:spcPts val="283"/>
              </a:spcBef>
              <a:buClr>
                <a:srgbClr val="ffffff"/>
              </a:buClr>
              <a:buSzPct val="45000"/>
              <a:buFont typeface="Wingdings" charset="2"/>
              <a:buChar char=""/>
            </a:pPr>
            <a:r>
              <a:rPr b="0" lang="en-GB" sz="1800" spc="-1" strike="noStrike">
                <a:latin typeface="Arial"/>
              </a:rPr>
              <a:t>Seventh Outline Level</a:t>
            </a:r>
            <a:endParaRPr b="0" lang="en-GB" sz="1800" spc="-1" strike="noStrike">
              <a:latin typeface="Arial"/>
            </a:endParaRPr>
          </a:p>
        </p:txBody>
      </p:sp>
      <p:sp>
        <p:nvSpPr>
          <p:cNvPr id="239" name="PlaceHolder 4"/>
          <p:cNvSpPr>
            <a:spLocks noGrp="1"/>
          </p:cNvSpPr>
          <p:nvPr>
            <p:ph type="body"/>
          </p:nvPr>
        </p:nvSpPr>
        <p:spPr>
          <a:xfrm>
            <a:off x="6231960" y="1604520"/>
            <a:ext cx="5353920" cy="397692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GB" sz="1800" spc="-1" strike="noStrike">
                <a:latin typeface="Arial"/>
              </a:rPr>
              <a:t>Click to edit the outline text format</a:t>
            </a:r>
            <a:endParaRPr b="0" lang="en-GB" sz="1800" spc="-1" strike="noStrike">
              <a:latin typeface="Arial"/>
            </a:endParaRPr>
          </a:p>
          <a:p>
            <a:pPr lvl="1" marL="864000" indent="-324000">
              <a:spcBef>
                <a:spcPts val="1134"/>
              </a:spcBef>
              <a:buClr>
                <a:srgbClr val="ffffff"/>
              </a:buClr>
              <a:buSzPct val="75000"/>
              <a:buFont typeface="Symbol" charset="2"/>
              <a:buChar char=""/>
            </a:pPr>
            <a:r>
              <a:rPr b="0" lang="en-GB" sz="1800" spc="-1" strike="noStrike">
                <a:latin typeface="Arial"/>
              </a:rPr>
              <a:t>Second Outline Level</a:t>
            </a:r>
            <a:endParaRPr b="0" lang="en-GB" sz="1800" spc="-1" strike="noStrike">
              <a:latin typeface="Arial"/>
            </a:endParaRPr>
          </a:p>
          <a:p>
            <a:pPr lvl="2" marL="1296000" indent="-288000">
              <a:spcBef>
                <a:spcPts val="850"/>
              </a:spcBef>
              <a:buClr>
                <a:srgbClr val="ffffff"/>
              </a:buClr>
              <a:buSzPct val="45000"/>
              <a:buFont typeface="Wingdings" charset="2"/>
              <a:buChar char=""/>
            </a:pPr>
            <a:r>
              <a:rPr b="0" lang="en-GB" sz="1800" spc="-1" strike="noStrike">
                <a:latin typeface="Arial"/>
              </a:rPr>
              <a:t>Third Outline Level</a:t>
            </a:r>
            <a:endParaRPr b="0" lang="en-GB" sz="1800" spc="-1" strike="noStrike">
              <a:latin typeface="Arial"/>
            </a:endParaRPr>
          </a:p>
          <a:p>
            <a:pPr lvl="3" marL="1728000" indent="-216000">
              <a:spcBef>
                <a:spcPts val="567"/>
              </a:spcBef>
              <a:buClr>
                <a:srgbClr val="ffffff"/>
              </a:buClr>
              <a:buSzPct val="75000"/>
              <a:buFont typeface="Symbol" charset="2"/>
              <a:buChar char=""/>
            </a:pPr>
            <a:r>
              <a:rPr b="0" lang="en-GB" sz="1800" spc="-1" strike="noStrike">
                <a:latin typeface="Arial"/>
              </a:rPr>
              <a:t>Fourth Outline Level</a:t>
            </a:r>
            <a:endParaRPr b="0" lang="en-GB" sz="1800" spc="-1" strike="noStrike">
              <a:latin typeface="Arial"/>
            </a:endParaRPr>
          </a:p>
          <a:p>
            <a:pPr lvl="4" marL="2160000" indent="-216000">
              <a:spcBef>
                <a:spcPts val="283"/>
              </a:spcBef>
              <a:buClr>
                <a:srgbClr val="ffffff"/>
              </a:buClr>
              <a:buSzPct val="45000"/>
              <a:buFont typeface="Wingdings" charset="2"/>
              <a:buChar char=""/>
            </a:pPr>
            <a:r>
              <a:rPr b="0" lang="en-GB" sz="1800" spc="-1" strike="noStrike">
                <a:latin typeface="Arial"/>
              </a:rPr>
              <a:t>Fifth Outline Level</a:t>
            </a:r>
            <a:endParaRPr b="0" lang="en-GB" sz="1800" spc="-1" strike="noStrike">
              <a:latin typeface="Arial"/>
            </a:endParaRPr>
          </a:p>
          <a:p>
            <a:pPr lvl="5" marL="2592000" indent="-216000">
              <a:spcBef>
                <a:spcPts val="283"/>
              </a:spcBef>
              <a:buClr>
                <a:srgbClr val="ffffff"/>
              </a:buClr>
              <a:buSzPct val="45000"/>
              <a:buFont typeface="Wingdings" charset="2"/>
              <a:buChar char=""/>
            </a:pPr>
            <a:r>
              <a:rPr b="0" lang="en-GB" sz="1800" spc="-1" strike="noStrike">
                <a:latin typeface="Arial"/>
              </a:rPr>
              <a:t>Sixth Outline Level</a:t>
            </a:r>
            <a:endParaRPr b="0" lang="en-GB" sz="1800" spc="-1" strike="noStrike">
              <a:latin typeface="Arial"/>
            </a:endParaRPr>
          </a:p>
          <a:p>
            <a:pPr lvl="6" marL="3024000" indent="-216000">
              <a:spcBef>
                <a:spcPts val="283"/>
              </a:spcBef>
              <a:buClr>
                <a:srgbClr val="ffffff"/>
              </a:buClr>
              <a:buSzPct val="45000"/>
              <a:buFont typeface="Wingdings" charset="2"/>
              <a:buChar char=""/>
            </a:pPr>
            <a:r>
              <a:rPr b="0" lang="en-GB" sz="1800" spc="-1" strike="noStrike">
                <a:latin typeface="Arial"/>
              </a:rPr>
              <a:t>Seventh Outline Level</a:t>
            </a:r>
            <a:endParaRPr b="0" lang="en-GB"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276" name="CustomShape 1" hidden="1"/>
          <p:cNvSpPr/>
          <p:nvPr/>
        </p:nvSpPr>
        <p:spPr>
          <a:xfrm>
            <a:off x="0" y="6492240"/>
            <a:ext cx="12185280" cy="362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277" name="CustomShape 2"/>
          <p:cNvSpPr/>
          <p:nvPr/>
        </p:nvSpPr>
        <p:spPr>
          <a:xfrm>
            <a:off x="0" y="3276720"/>
            <a:ext cx="12188520" cy="2759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78" name="PlaceHolder 3"/>
          <p:cNvSpPr>
            <a:spLocks noGrp="1"/>
          </p:cNvSpPr>
          <p:nvPr>
            <p:ph type="title"/>
          </p:nvPr>
        </p:nvSpPr>
        <p:spPr>
          <a:xfrm>
            <a:off x="609480" y="273600"/>
            <a:ext cx="10972440" cy="1144800"/>
          </a:xfrm>
          <a:prstGeom prst="rect">
            <a:avLst/>
          </a:prstGeom>
        </p:spPr>
        <p:txBody>
          <a:bodyPr lIns="0" rIns="0" tIns="0" bIns="0" anchor="ctr">
            <a:noAutofit/>
          </a:bodyPr>
          <a:p>
            <a:pPr algn="ctr"/>
            <a:r>
              <a:rPr b="0" lang="en-GB" sz="4400" spc="-1" strike="noStrike">
                <a:latin typeface="Arial"/>
              </a:rPr>
              <a:t>Click to edit the title text format</a:t>
            </a:r>
            <a:endParaRPr b="0" lang="en-GB" sz="4400" spc="-1" strike="noStrike">
              <a:latin typeface="Arial"/>
            </a:endParaRPr>
          </a:p>
        </p:txBody>
      </p:sp>
      <p:sp>
        <p:nvSpPr>
          <p:cNvPr id="279" name="PlaceHolder 4"/>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d372e"/>
        </a:solidFill>
      </p:bgPr>
    </p:bg>
    <p:spTree>
      <p:nvGrpSpPr>
        <p:cNvPr id="1" name=""/>
        <p:cNvGrpSpPr/>
        <p:nvPr/>
      </p:nvGrpSpPr>
      <p:grpSpPr>
        <a:xfrm>
          <a:off x="0" y="0"/>
          <a:ext cx="0" cy="0"/>
          <a:chOff x="0" y="0"/>
          <a:chExt cx="0" cy="0"/>
        </a:xfrm>
      </p:grpSpPr>
      <p:sp>
        <p:nvSpPr>
          <p:cNvPr id="316" name="CustomShape 1"/>
          <p:cNvSpPr/>
          <p:nvPr/>
        </p:nvSpPr>
        <p:spPr>
          <a:xfrm>
            <a:off x="0" y="6492240"/>
            <a:ext cx="12185280" cy="3621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317" name="PlaceHolder 2"/>
          <p:cNvSpPr>
            <a:spLocks noGrp="1"/>
          </p:cNvSpPr>
          <p:nvPr>
            <p:ph type="title"/>
          </p:nvPr>
        </p:nvSpPr>
        <p:spPr>
          <a:xfrm>
            <a:off x="609480" y="273600"/>
            <a:ext cx="10972440" cy="1144800"/>
          </a:xfrm>
          <a:prstGeom prst="rect">
            <a:avLst/>
          </a:prstGeom>
        </p:spPr>
        <p:txBody>
          <a:bodyPr lIns="0" rIns="0" tIns="0" bIns="0" anchor="ctr">
            <a:noAutofit/>
          </a:bodyPr>
          <a:p>
            <a:pPr algn="ctr"/>
            <a:r>
              <a:rPr b="0" lang="en-GB" sz="4400" spc="-1" strike="noStrike">
                <a:latin typeface="Arial"/>
              </a:rPr>
              <a:t>Click to edit the title text format</a:t>
            </a:r>
            <a:endParaRPr b="0" lang="en-GB" sz="4400" spc="-1" strike="noStrike">
              <a:latin typeface="Arial"/>
            </a:endParaRPr>
          </a:p>
        </p:txBody>
      </p:sp>
      <p:sp>
        <p:nvSpPr>
          <p:cNvPr id="318" name="PlaceHolder 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ffffff"/>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ffffff"/>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ffffff"/>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ffffff"/>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ffffff"/>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ffffff"/>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76.xml"/>
</Relationships>
</file>

<file path=ppt/slides/_rels/slide11.xml.rels><?xml version="1.0" encoding="UTF-8"?>
<Relationships xmlns="http://schemas.openxmlformats.org/package/2006/relationships"><Relationship Id="rId1" Type="http://schemas.openxmlformats.org/officeDocument/2006/relationships/hyperlink" Target="https://www.google.com.kh/maps/@50.9028385,-1.4055873,3a,75y,338.89h,90t/data=!3m10!1e1!3m8!1sniewwjDxxbSQUkFWV8vZrA!2e0!6s%2F%2Fgeo2.ggpht.com%2Fcbk%3Fpanoid%3DniewwjDxxbSQUkFWV8vZrA%26output%3Dthumbnail%26cb_client%3Dmaps_sv.tactile.gps%26thumb%3D2%26w%3D203%26h%3D100%26yaw%3D277.12604%26pitch%3D0%26thumbfov%3D100!7i16384!8i8192!9m2!1b1!2i48" TargetMode="External"/><Relationship Id="rId2" Type="http://schemas.openxmlformats.org/officeDocument/2006/relationships/image" Target="../media/image10.png"/><Relationship Id="rId3" Type="http://schemas.openxmlformats.org/officeDocument/2006/relationships/slideLayout" Target="../slideLayouts/slideLayout76.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85.xml"/>
</Relationships>
</file>

<file path=ppt/slides/_rels/slide13.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97.xml"/>
</Relationships>
</file>

<file path=ppt/slides/_rels/slide14.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jpeg"/><Relationship Id="rId3" Type="http://schemas.openxmlformats.org/officeDocument/2006/relationships/slideLayout" Target="../slideLayouts/slideLayout97.xml"/>
</Relationships>
</file>

<file path=ppt/slides/_rels/slide15.xml.rels><?xml version="1.0" encoding="UTF-8"?>
<Relationships xmlns="http://schemas.openxmlformats.org/package/2006/relationships"><Relationship Id="rId1" Type="http://schemas.openxmlformats.org/officeDocument/2006/relationships/hyperlink" Target="https://www.youtube.com/watch?v=QOOD19kP4z4" TargetMode="External"/><Relationship Id="rId2" Type="http://schemas.openxmlformats.org/officeDocument/2006/relationships/hyperlink" Target="https://classroom.thenational.academy/lessons/challenges-of-urban-growth-in-lagos-part-1-70wk2d?step=2&amp;activity=video" TargetMode="External"/><Relationship Id="rId3" Type="http://schemas.openxmlformats.org/officeDocument/2006/relationships/image" Target="../media/image15.png"/><Relationship Id="rId4" Type="http://schemas.openxmlformats.org/officeDocument/2006/relationships/slideLayout" Target="../slideLayouts/slideLayout97.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7.xml.rels><?xml version="1.0" encoding="UTF-8"?>
<Relationships xmlns="http://schemas.openxmlformats.org/package/2006/relationships"><Relationship Id="rId1" Type="http://schemas.openxmlformats.org/officeDocument/2006/relationships/hyperlink" Target="https://www.independent.co.uk/travel/uk/southampton-regeneration-how-place-stay-studio-144-john-hansard-gallery-a8233721.html" TargetMode="External"/><Relationship Id="rId2" Type="http://schemas.openxmlformats.org/officeDocument/2006/relationships/hyperlink" Target="https://www.theguardian.com/cities/2017/dec/19/southampton-spotlight-titanic-maritime-powerhouse-royal-pier" TargetMode="External"/><Relationship Id="rId3" Type="http://schemas.openxmlformats.org/officeDocument/2006/relationships/hyperlink" Target="https://www.bbc.co.uk/news/uk-england-hampshire-40607439" TargetMode="External"/><Relationship Id="rId4" Type="http://schemas.openxmlformats.org/officeDocument/2006/relationships/hyperlink" Target="http://priestlandsgeog.blogspot.com/2010/04/southampton-site-settlement-factors-and.html" TargetMode="External"/><Relationship Id="rId5" Type="http://schemas.openxmlformats.org/officeDocument/2006/relationships/hyperlink" Target="https://www.independent.co.uk/travel/uk/southampton-regeneration-how-place-stay-studio-144-john-hansard-gallery-a8233721.html" TargetMode="External"/><Relationship Id="rId6" Type="http://schemas.openxmlformats.org/officeDocument/2006/relationships/hyperlink" Target="https://www.dailyecho.co.uk/news/15555290.new-100million-regeneration-scheme-gets-underway-in-southampton/" TargetMode="External"/><Relationship Id="rId7" Type="http://schemas.openxmlformats.org/officeDocument/2006/relationships/hyperlink" Target="https://www.bbc.com/news/uk-england-hampshire-42638878" TargetMode="External"/><Relationship Id="rId8" Type="http://schemas.openxmlformats.org/officeDocument/2006/relationships/hyperlink" Target="https://www.bbc.com/news/uk-england-hampshire-42638878" TargetMode="External"/><Relationship Id="rId9" Type="http://schemas.openxmlformats.org/officeDocument/2006/relationships/hyperlink" Target="https://www.hampshire-life.co.uk/out-about/places/the-issue-of-access-to-southampton-s-waterfront-1-5431962" TargetMode="External"/><Relationship Id="rId10" Type="http://schemas.openxmlformats.org/officeDocument/2006/relationships/slideLayout" Target="../slideLayouts/slideLayout97.xml"/>
</Relationships>
</file>

<file path=ppt/slides/_rels/slide18.xml.rels><?xml version="1.0" encoding="UTF-8"?>
<Relationships xmlns="http://schemas.openxmlformats.org/package/2006/relationships"><Relationship Id="rId1" Type="http://schemas.openxmlformats.org/officeDocument/2006/relationships/hyperlink" Target="http://b31.org.uk/2020/01/south-birmingham-commuters-urged-to-use-new-park-ride-multi-storey-at-longbridge/" TargetMode="External"/><Relationship Id="rId2" Type="http://schemas.openxmlformats.org/officeDocument/2006/relationships/hyperlink" Target="https://www.coolgeography.co.uk/A-level/AQA/Year%2013/World%20Cities/Sustainability/Curitiba.htm" TargetMode="External"/><Relationship Id="rId3" Type="http://schemas.openxmlformats.org/officeDocument/2006/relationships/hyperlink" Target="https://www.youtube.com/watch?v=FvtKJ2-8y1g" TargetMode="External"/><Relationship Id="rId4" Type="http://schemas.openxmlformats.org/officeDocument/2006/relationships/hyperlink" Target="https://www.youtube.com/watch?v=asHE1NdjrN0&amp;feature=emb_logo" TargetMode="External"/><Relationship Id="rId5" Type="http://schemas.openxmlformats.org/officeDocument/2006/relationships/hyperlink" Target="https://www.birminghammail.co.uk/whats-on/whats-on-news/10-reasons-birmingham-most-amazing-11661735" TargetMode="External"/><Relationship Id="rId6" Type="http://schemas.openxmlformats.org/officeDocument/2006/relationships/hyperlink" Target="https://en.wikipedia.org/wiki/Big_City_Plan" TargetMode="External"/><Relationship Id="rId7" Type="http://schemas.openxmlformats.org/officeDocument/2006/relationships/slideLayout" Target="../slideLayouts/slideLayout97.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hyperlink" Target="https://www.google.com/maps/@-27.468259,153.0237501,3a,75y,49.86h,90t/data=!3m7!1e1!3m5!1s6awzpB1G8qd9YRbK0r4CIA!2e0!6s%2F%2Fgeo1.ggpht.com%2Fcbk%3Fpanoid%3D6awzpB1G8qd9YRbK0r4CIA%26output%3Dthumbnail%26cb_client%3Dmaps_sv.tactile.gps%26thumb%3D2%26w%3D203%26h%3D100%26yaw%3D46.451763%26pitch%3D0%26thumbfov%3D100!7i13312!8i6656" TargetMode="External"/><Relationship Id="rId3"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76.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2.xml.rels><?xml version="1.0" encoding="UTF-8"?>
<Relationships xmlns="http://schemas.openxmlformats.org/package/2006/relationships"><Relationship Id="rId1" Type="http://schemas.openxmlformats.org/officeDocument/2006/relationships/hyperlink" Target="https://www.bbc.co.uk/bitesize/guides/z9y47hv/revision/3" TargetMode="External"/><Relationship Id="rId2" Type="http://schemas.openxmlformats.org/officeDocument/2006/relationships/hyperlink" Target="https://www.coolgeography.co.uk/gcsen/urban_issues.php" TargetMode="External"/><Relationship Id="rId3" Type="http://schemas.openxmlformats.org/officeDocument/2006/relationships/hyperlink" Target="https://www.latitudegeography.org/london-case-study.html" TargetMode="External"/><Relationship Id="rId4" Type="http://schemas.openxmlformats.org/officeDocument/2006/relationships/hyperlink" Target="https://www.youtube.com/watch?v=eWkmDyEN70U" TargetMode="External"/><Relationship Id="rId5" Type="http://schemas.openxmlformats.org/officeDocument/2006/relationships/slideLayout" Target="../slideLayouts/slideLayout109.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52.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52.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8.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61.xml"/>
</Relationships>
</file>

<file path=ppt/slides/_rels/slide9.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4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9" name="CustomShape 1"/>
          <p:cNvSpPr/>
          <p:nvPr/>
        </p:nvSpPr>
        <p:spPr>
          <a:xfrm>
            <a:off x="838080" y="3667680"/>
            <a:ext cx="10512000" cy="1154880"/>
          </a:xfrm>
          <a:prstGeom prst="rect">
            <a:avLst/>
          </a:prstGeom>
          <a:noFill/>
          <a:ln>
            <a:noFill/>
          </a:ln>
        </p:spPr>
        <p:style>
          <a:lnRef idx="0"/>
          <a:fillRef idx="0"/>
          <a:effectRef idx="0"/>
          <a:fontRef idx="minor"/>
        </p:style>
        <p:txBody>
          <a:bodyPr lIns="90000" rIns="90000" tIns="45000" bIns="45000" anchor="b">
            <a:noAutofit/>
          </a:bodyPr>
          <a:p>
            <a:pPr>
              <a:lnSpc>
                <a:spcPct val="90000"/>
              </a:lnSpc>
            </a:pPr>
            <a:r>
              <a:rPr b="0" lang="en-GB" sz="5200" spc="-1" strike="noStrike">
                <a:solidFill>
                  <a:srgbClr val="ffffff"/>
                </a:solidFill>
                <a:latin typeface="Century Schoolbook"/>
                <a:ea typeface="DejaVu Sans"/>
              </a:rPr>
              <a:t>Urban settlements</a:t>
            </a:r>
            <a:endParaRPr b="0" lang="en-GB" sz="5200" spc="-1" strike="noStrike">
              <a:latin typeface="Arial"/>
            </a:endParaRPr>
          </a:p>
        </p:txBody>
      </p:sp>
      <p:sp>
        <p:nvSpPr>
          <p:cNvPr id="440" name="CustomShape 2"/>
          <p:cNvSpPr/>
          <p:nvPr/>
        </p:nvSpPr>
        <p:spPr>
          <a:xfrm>
            <a:off x="214560" y="4176000"/>
            <a:ext cx="10512000" cy="1654560"/>
          </a:xfrm>
          <a:prstGeom prst="rect">
            <a:avLst/>
          </a:prstGeom>
          <a:noFill/>
          <a:ln>
            <a:noFill/>
          </a:ln>
        </p:spPr>
        <p:style>
          <a:lnRef idx="0"/>
          <a:fillRef idx="0"/>
          <a:effectRef idx="0"/>
          <a:fontRef idx="minor"/>
        </p:style>
        <p:txBody>
          <a:bodyPr lIns="90000" rIns="90000" tIns="45000" bIns="45000">
            <a:noAutofit/>
          </a:bodyPr>
          <a:p>
            <a:pPr>
              <a:lnSpc>
                <a:spcPct val="90000"/>
              </a:lnSpc>
            </a:pPr>
            <a:r>
              <a:rPr b="0" lang="en-GB" sz="3600" spc="-1" strike="noStrike">
                <a:solidFill>
                  <a:srgbClr val="b2d0b4"/>
                </a:solidFill>
                <a:latin typeface="Century Schoolbook"/>
                <a:ea typeface="DejaVu Sans"/>
              </a:rPr>
              <a:t>Urban Settlements 1.6</a:t>
            </a:r>
            <a:endParaRPr b="0" lang="en-GB" sz="3600" spc="-1" strike="noStrike">
              <a:latin typeface="Arial"/>
            </a:endParaRPr>
          </a:p>
          <a:p>
            <a:pPr>
              <a:lnSpc>
                <a:spcPct val="90000"/>
              </a:lnSpc>
            </a:pPr>
            <a:r>
              <a:rPr b="0" lang="en-GB" sz="3600" spc="-1" strike="noStrike">
                <a:solidFill>
                  <a:srgbClr val="b2d0b4"/>
                </a:solidFill>
                <a:latin typeface="Century Schoolbook"/>
                <a:ea typeface="DejaVu Sans"/>
              </a:rPr>
              <a:t>How cities work</a:t>
            </a:r>
            <a:endParaRPr b="0" lang="en-GB" sz="3600" spc="-1" strike="noStrike">
              <a:latin typeface="Arial"/>
            </a:endParaRPr>
          </a:p>
          <a:p>
            <a:pPr>
              <a:lnSpc>
                <a:spcPct val="90000"/>
              </a:lnSpc>
            </a:pPr>
            <a:r>
              <a:rPr b="0" lang="en-GB" sz="1600" spc="-1" strike="noStrike">
                <a:solidFill>
                  <a:srgbClr val="11344a"/>
                </a:solidFill>
                <a:latin typeface="Century Schoolbook"/>
                <a:ea typeface="DejaVu Sans"/>
              </a:rPr>
              <a:t>Describe and give reasons for the characteristics of and changes in, land use in urban areas</a:t>
            </a:r>
            <a:endParaRPr b="0" lang="en-GB" sz="1600" spc="-1" strike="noStrike">
              <a:latin typeface="Arial"/>
            </a:endParaRPr>
          </a:p>
          <a:p>
            <a:pPr>
              <a:lnSpc>
                <a:spcPct val="90000"/>
              </a:lnSpc>
            </a:pPr>
            <a:r>
              <a:rPr b="0" lang="en-GB" sz="1600" spc="-1" strike="noStrike">
                <a:solidFill>
                  <a:srgbClr val="11344a"/>
                </a:solidFill>
                <a:latin typeface="Century Schoolbook"/>
                <a:ea typeface="DejaVu Sans"/>
              </a:rPr>
              <a:t>Explain the problems of urban areas, their causes and possible solutions</a:t>
            </a:r>
            <a:endParaRPr b="0" lang="en-GB" sz="16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3" name="CustomShape 1"/>
          <p:cNvSpPr/>
          <p:nvPr/>
        </p:nvSpPr>
        <p:spPr>
          <a:xfrm>
            <a:off x="7924680" y="1527120"/>
            <a:ext cx="3425400" cy="1898280"/>
          </a:xfrm>
          <a:prstGeom prst="rect">
            <a:avLst/>
          </a:prstGeom>
          <a:noFill/>
          <a:ln>
            <a:noFill/>
          </a:ln>
        </p:spPr>
        <p:style>
          <a:lnRef idx="0"/>
          <a:fillRef idx="0"/>
          <a:effectRef idx="0"/>
          <a:fontRef idx="minor"/>
        </p:style>
      </p:sp>
      <p:sp>
        <p:nvSpPr>
          <p:cNvPr id="464" name="CustomShape 2"/>
          <p:cNvSpPr/>
          <p:nvPr/>
        </p:nvSpPr>
        <p:spPr>
          <a:xfrm>
            <a:off x="838080" y="685800"/>
            <a:ext cx="3120120" cy="5254200"/>
          </a:xfrm>
          <a:prstGeom prst="rect">
            <a:avLst/>
          </a:prstGeom>
          <a:noFill/>
          <a:ln>
            <a:noFill/>
          </a:ln>
        </p:spPr>
        <p:style>
          <a:lnRef idx="0"/>
          <a:fillRef idx="0"/>
          <a:effectRef idx="0"/>
          <a:fontRef idx="minor"/>
        </p:style>
      </p:sp>
      <p:sp>
        <p:nvSpPr>
          <p:cNvPr id="465" name="CustomShape 3"/>
          <p:cNvSpPr/>
          <p:nvPr/>
        </p:nvSpPr>
        <p:spPr>
          <a:xfrm>
            <a:off x="4118040" y="685800"/>
            <a:ext cx="3120120" cy="5254200"/>
          </a:xfrm>
          <a:prstGeom prst="rect">
            <a:avLst/>
          </a:prstGeom>
          <a:noFill/>
          <a:ln>
            <a:noFill/>
          </a:ln>
        </p:spPr>
        <p:style>
          <a:lnRef idx="0"/>
          <a:fillRef idx="0"/>
          <a:effectRef idx="0"/>
          <a:fontRef idx="minor"/>
        </p:style>
      </p:sp>
      <p:sp>
        <p:nvSpPr>
          <p:cNvPr id="466" name="CustomShape 4"/>
          <p:cNvSpPr/>
          <p:nvPr/>
        </p:nvSpPr>
        <p:spPr>
          <a:xfrm>
            <a:off x="1080000" y="432000"/>
            <a:ext cx="9501480" cy="5403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GB" sz="3200" spc="-1" strike="noStrike">
                <a:solidFill>
                  <a:srgbClr val="000000"/>
                </a:solidFill>
                <a:highlight>
                  <a:srgbClr val="eeeeee"/>
                </a:highlight>
                <a:latin typeface="Arial"/>
                <a:ea typeface="DejaVu Sans"/>
              </a:rPr>
              <a:t>Land use models: useful but not perfect...</a:t>
            </a:r>
            <a:endParaRPr b="0" lang="en-GB" sz="3200" spc="-1" strike="noStrike">
              <a:latin typeface="Arial"/>
            </a:endParaRPr>
          </a:p>
        </p:txBody>
      </p:sp>
      <p:sp>
        <p:nvSpPr>
          <p:cNvPr id="467" name="CustomShape 5"/>
          <p:cNvSpPr/>
          <p:nvPr/>
        </p:nvSpPr>
        <p:spPr>
          <a:xfrm>
            <a:off x="432000" y="1152000"/>
            <a:ext cx="11374560" cy="49179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GB" sz="2200" spc="-1" strike="noStrike">
                <a:solidFill>
                  <a:srgbClr val="eeeeee"/>
                </a:solidFill>
                <a:latin typeface="Arial"/>
                <a:ea typeface="DejaVu Sans"/>
              </a:rPr>
              <a:t>Land use models like Burgess and Hoyt’s can help us understand how urban areas develop.  They map the land use zones, each zone having one or more important urban function – commercial, industrial, residential etc.. They also show facilities such as roads and schools which form the settlements </a:t>
            </a:r>
            <a:r>
              <a:rPr b="1" lang="en-GB" sz="2200" spc="-1" strike="noStrike">
                <a:solidFill>
                  <a:srgbClr val="eeeeee"/>
                </a:solidFill>
                <a:latin typeface="Arial"/>
                <a:ea typeface="DejaVu Sans"/>
              </a:rPr>
              <a:t>infrastructure</a:t>
            </a:r>
            <a:r>
              <a:rPr b="0" lang="en-GB" sz="2200" spc="-1" strike="noStrike">
                <a:solidFill>
                  <a:srgbClr val="eeeeee"/>
                </a:solidFill>
                <a:latin typeface="Arial"/>
                <a:ea typeface="DejaVu Sans"/>
              </a:rPr>
              <a:t>. </a:t>
            </a:r>
            <a:endParaRPr b="0" lang="en-GB" sz="2200" spc="-1" strike="noStrike">
              <a:latin typeface="Arial"/>
            </a:endParaRPr>
          </a:p>
          <a:p>
            <a:pPr>
              <a:lnSpc>
                <a:spcPct val="100000"/>
              </a:lnSpc>
            </a:pPr>
            <a:endParaRPr b="0" lang="en-GB" sz="2200" spc="-1" strike="noStrike">
              <a:latin typeface="Arial"/>
            </a:endParaRPr>
          </a:p>
          <a:p>
            <a:pPr>
              <a:lnSpc>
                <a:spcPct val="100000"/>
              </a:lnSpc>
            </a:pPr>
            <a:r>
              <a:rPr b="0" lang="en-GB" sz="2200" spc="-1" strike="noStrike">
                <a:solidFill>
                  <a:srgbClr val="eeeeee"/>
                </a:solidFill>
                <a:latin typeface="Arial"/>
                <a:ea typeface="DejaVu Sans"/>
              </a:rPr>
              <a:t>The</a:t>
            </a:r>
            <a:r>
              <a:rPr b="1" lang="en-GB" sz="2200" spc="-1" strike="noStrike">
                <a:solidFill>
                  <a:srgbClr val="eeeeee"/>
                </a:solidFill>
                <a:latin typeface="Arial"/>
                <a:ea typeface="DejaVu Sans"/>
              </a:rPr>
              <a:t> burgess</a:t>
            </a:r>
            <a:r>
              <a:rPr b="0" lang="en-GB" sz="2200" spc="-1" strike="noStrike">
                <a:solidFill>
                  <a:srgbClr val="eeeeee"/>
                </a:solidFill>
                <a:latin typeface="Arial"/>
                <a:ea typeface="DejaVu Sans"/>
              </a:rPr>
              <a:t> model suggests that every area or zone has grown at the same rate in every direction.  </a:t>
            </a:r>
            <a:r>
              <a:rPr b="1" lang="en-GB" sz="2200" spc="-1" strike="noStrike">
                <a:solidFill>
                  <a:srgbClr val="eeeeee"/>
                </a:solidFill>
                <a:latin typeface="Arial"/>
                <a:ea typeface="DejaVu Sans"/>
              </a:rPr>
              <a:t>Hoyt’s model</a:t>
            </a:r>
            <a:r>
              <a:rPr b="0" lang="en-GB" sz="2200" spc="-1" strike="noStrike">
                <a:solidFill>
                  <a:srgbClr val="eeeeee"/>
                </a:solidFill>
                <a:latin typeface="Arial"/>
                <a:ea typeface="DejaVu Sans"/>
              </a:rPr>
              <a:t> is more realistic as different zones may grow at different rates. It also allows for the impact the </a:t>
            </a:r>
            <a:r>
              <a:rPr b="1" lang="en-GB" sz="2200" spc="-1" strike="noStrike">
                <a:solidFill>
                  <a:srgbClr val="eeeeee"/>
                </a:solidFill>
                <a:latin typeface="Arial"/>
                <a:ea typeface="DejaVu Sans"/>
              </a:rPr>
              <a:t>infrastructure</a:t>
            </a:r>
            <a:r>
              <a:rPr b="0" lang="en-GB" sz="2200" spc="-1" strike="noStrike">
                <a:solidFill>
                  <a:srgbClr val="eeeeee"/>
                </a:solidFill>
                <a:latin typeface="Arial"/>
                <a:ea typeface="DejaVu Sans"/>
              </a:rPr>
              <a:t> has on the cities development. </a:t>
            </a:r>
            <a:endParaRPr b="0" lang="en-GB" sz="2200" spc="-1" strike="noStrike">
              <a:latin typeface="Arial"/>
            </a:endParaRPr>
          </a:p>
          <a:p>
            <a:pPr>
              <a:lnSpc>
                <a:spcPct val="100000"/>
              </a:lnSpc>
            </a:pPr>
            <a:endParaRPr b="0" lang="en-GB" sz="2200" spc="-1" strike="noStrike">
              <a:latin typeface="Arial"/>
            </a:endParaRPr>
          </a:p>
          <a:p>
            <a:pPr>
              <a:lnSpc>
                <a:spcPct val="100000"/>
              </a:lnSpc>
            </a:pPr>
            <a:r>
              <a:rPr b="0" lang="en-GB" sz="2200" spc="-1" strike="noStrike">
                <a:solidFill>
                  <a:srgbClr val="eeeeee"/>
                </a:solidFill>
                <a:latin typeface="Arial"/>
                <a:ea typeface="DejaVu Sans"/>
              </a:rPr>
              <a:t>Urban areas today do not fit well into these models because old inner city areas are often redeveloped and their functions changed as part of </a:t>
            </a:r>
            <a:r>
              <a:rPr b="1" lang="en-GB" sz="2200" spc="-1" strike="noStrike">
                <a:solidFill>
                  <a:srgbClr val="eeeeee"/>
                </a:solidFill>
                <a:latin typeface="Arial"/>
                <a:ea typeface="DejaVu Sans"/>
              </a:rPr>
              <a:t>regeneration</a:t>
            </a:r>
            <a:r>
              <a:rPr b="0" lang="en-GB" sz="2200" spc="-1" strike="noStrike">
                <a:solidFill>
                  <a:srgbClr val="eeeeee"/>
                </a:solidFill>
                <a:latin typeface="Arial"/>
                <a:ea typeface="DejaVu Sans"/>
              </a:rPr>
              <a:t> projects.</a:t>
            </a:r>
            <a:endParaRPr b="0" lang="en-GB" sz="2200" spc="-1" strike="noStrike">
              <a:latin typeface="Arial"/>
            </a:endParaRPr>
          </a:p>
          <a:p>
            <a:pPr>
              <a:lnSpc>
                <a:spcPct val="100000"/>
              </a:lnSpc>
            </a:pPr>
            <a:endParaRPr b="0" lang="en-GB" sz="2200" spc="-1" strike="noStrike">
              <a:latin typeface="Arial"/>
            </a:endParaRPr>
          </a:p>
          <a:p>
            <a:pPr>
              <a:lnSpc>
                <a:spcPct val="100000"/>
              </a:lnSpc>
            </a:pPr>
            <a:r>
              <a:rPr b="0" lang="en-GB" sz="2200" spc="-1" strike="noStrike">
                <a:solidFill>
                  <a:srgbClr val="eeeeee"/>
                </a:solidFill>
                <a:latin typeface="Arial"/>
                <a:ea typeface="DejaVu Sans"/>
              </a:rPr>
              <a:t>New transport routes are built which by-pass the centre of towns leading industry to locate on the urban fringe.</a:t>
            </a:r>
            <a:endParaRPr b="0" lang="en-GB" sz="2200" spc="-1" strike="noStrike">
              <a:latin typeface="Arial"/>
            </a:endParaRPr>
          </a:p>
          <a:p>
            <a:pPr>
              <a:lnSpc>
                <a:spcPct val="100000"/>
              </a:lnSpc>
            </a:pPr>
            <a:r>
              <a:rPr b="0" lang="en-GB" sz="2200" spc="-1" strike="noStrike">
                <a:solidFill>
                  <a:srgbClr val="eeeeee"/>
                </a:solidFill>
                <a:latin typeface="Arial"/>
                <a:ea typeface="DejaVu Sans"/>
              </a:rPr>
              <a:t>The oldest part of a city is not always the centre.</a:t>
            </a:r>
            <a:endParaRPr b="0" lang="en-GB" sz="22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8" name="CustomShape 1"/>
          <p:cNvSpPr/>
          <p:nvPr/>
        </p:nvSpPr>
        <p:spPr>
          <a:xfrm>
            <a:off x="7924680" y="1527120"/>
            <a:ext cx="3425400" cy="1898280"/>
          </a:xfrm>
          <a:prstGeom prst="rect">
            <a:avLst/>
          </a:prstGeom>
          <a:noFill/>
          <a:ln>
            <a:noFill/>
          </a:ln>
        </p:spPr>
        <p:style>
          <a:lnRef idx="0"/>
          <a:fillRef idx="0"/>
          <a:effectRef idx="0"/>
          <a:fontRef idx="minor"/>
        </p:style>
      </p:sp>
      <p:sp>
        <p:nvSpPr>
          <p:cNvPr id="469" name="CustomShape 2"/>
          <p:cNvSpPr/>
          <p:nvPr/>
        </p:nvSpPr>
        <p:spPr>
          <a:xfrm>
            <a:off x="838080" y="685800"/>
            <a:ext cx="3120120" cy="5254200"/>
          </a:xfrm>
          <a:prstGeom prst="rect">
            <a:avLst/>
          </a:prstGeom>
          <a:noFill/>
          <a:ln>
            <a:noFill/>
          </a:ln>
        </p:spPr>
        <p:style>
          <a:lnRef idx="0"/>
          <a:fillRef idx="0"/>
          <a:effectRef idx="0"/>
          <a:fontRef idx="minor"/>
        </p:style>
      </p:sp>
      <p:sp>
        <p:nvSpPr>
          <p:cNvPr id="470" name="CustomShape 3"/>
          <p:cNvSpPr/>
          <p:nvPr/>
        </p:nvSpPr>
        <p:spPr>
          <a:xfrm>
            <a:off x="4118040" y="685800"/>
            <a:ext cx="3120120" cy="5254200"/>
          </a:xfrm>
          <a:prstGeom prst="rect">
            <a:avLst/>
          </a:prstGeom>
          <a:noFill/>
          <a:ln>
            <a:noFill/>
          </a:ln>
        </p:spPr>
        <p:style>
          <a:lnRef idx="0"/>
          <a:fillRef idx="0"/>
          <a:effectRef idx="0"/>
          <a:fontRef idx="minor"/>
        </p:style>
      </p:sp>
      <p:sp>
        <p:nvSpPr>
          <p:cNvPr id="471" name="CustomShape 4"/>
          <p:cNvSpPr/>
          <p:nvPr/>
        </p:nvSpPr>
        <p:spPr>
          <a:xfrm>
            <a:off x="1080000" y="288000"/>
            <a:ext cx="9501480" cy="5403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GB" sz="3200" spc="-1" strike="noStrike">
                <a:solidFill>
                  <a:srgbClr val="000000"/>
                </a:solidFill>
                <a:highlight>
                  <a:srgbClr val="eeeeee"/>
                </a:highlight>
                <a:latin typeface="Arial"/>
                <a:ea typeface="DejaVu Sans"/>
              </a:rPr>
              <a:t>Land use models: useful but not perfect...</a:t>
            </a:r>
            <a:endParaRPr b="0" lang="en-GB" sz="3200" spc="-1" strike="noStrike">
              <a:latin typeface="Arial"/>
            </a:endParaRPr>
          </a:p>
        </p:txBody>
      </p:sp>
      <p:sp>
        <p:nvSpPr>
          <p:cNvPr id="472" name="CustomShape 5"/>
          <p:cNvSpPr/>
          <p:nvPr/>
        </p:nvSpPr>
        <p:spPr>
          <a:xfrm>
            <a:off x="432000" y="936000"/>
            <a:ext cx="11374560" cy="51339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GB" sz="2200" spc="-1" strike="noStrike">
                <a:solidFill>
                  <a:srgbClr val="eeeeee"/>
                </a:solidFill>
                <a:latin typeface="Arial"/>
                <a:ea typeface="DejaVu Sans"/>
              </a:rPr>
              <a:t>Try to fit one of the models to Southampton using the map below, does it fit well? If not what differences do you notice? If you want a closer look, walk from the centre of the city out using street view on google maps: </a:t>
            </a:r>
            <a:r>
              <a:rPr b="0" lang="en-GB" sz="2200" spc="-1" strike="noStrike" u="sng">
                <a:solidFill>
                  <a:srgbClr val="c9a057"/>
                </a:solidFill>
                <a:uFillTx/>
                <a:latin typeface="Arial"/>
                <a:ea typeface="DejaVu Sans"/>
                <a:hlinkClick r:id="rId1"/>
              </a:rPr>
              <a:t>here</a:t>
            </a:r>
            <a:r>
              <a:rPr b="0" lang="en-GB" sz="2200" spc="-1" strike="noStrike">
                <a:solidFill>
                  <a:srgbClr val="eeeeee"/>
                </a:solidFill>
                <a:latin typeface="Arial"/>
                <a:ea typeface="DejaVu Sans"/>
              </a:rPr>
              <a:t>.</a:t>
            </a:r>
            <a:endParaRPr b="0" lang="en-GB" sz="2200" spc="-1" strike="noStrike">
              <a:latin typeface="Arial"/>
            </a:endParaRPr>
          </a:p>
          <a:p>
            <a:pPr>
              <a:lnSpc>
                <a:spcPct val="100000"/>
              </a:lnSpc>
            </a:pPr>
            <a:endParaRPr b="0" lang="en-GB" sz="2200" spc="-1" strike="noStrike">
              <a:latin typeface="Arial"/>
            </a:endParaRPr>
          </a:p>
        </p:txBody>
      </p:sp>
      <p:pic>
        <p:nvPicPr>
          <p:cNvPr id="473" name="" descr=""/>
          <p:cNvPicPr/>
          <p:nvPr/>
        </p:nvPicPr>
        <p:blipFill>
          <a:blip r:embed="rId2"/>
          <a:srcRect l="2974" t="12221" r="4268" b="21639"/>
          <a:stretch/>
        </p:blipFill>
        <p:spPr>
          <a:xfrm>
            <a:off x="1512000" y="2232360"/>
            <a:ext cx="8998920" cy="4534920"/>
          </a:xfrm>
          <a:prstGeom prst="rect">
            <a:avLst/>
          </a:prstGeom>
          <a:ln>
            <a:noFill/>
          </a:ln>
        </p:spPr>
      </p:pic>
    </p:spTree>
  </p:cSld>
  <mc:AlternateContent>
    <mc:Choice Requires="p14">
      <p:transition spd="med" p14:dur="700">
        <p:fade/>
      </p:transition>
    </mc:Choice>
    <mc:Fallback>
      <p:transition spd="med">
        <p:fade/>
      </p:transition>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4" name="CustomShape 1"/>
          <p:cNvSpPr/>
          <p:nvPr/>
        </p:nvSpPr>
        <p:spPr>
          <a:xfrm>
            <a:off x="841320" y="3429000"/>
            <a:ext cx="10075680" cy="1834920"/>
          </a:xfrm>
          <a:prstGeom prst="rect">
            <a:avLst/>
          </a:prstGeom>
          <a:noFill/>
          <a:ln>
            <a:noFill/>
          </a:ln>
        </p:spPr>
        <p:style>
          <a:lnRef idx="0"/>
          <a:fillRef idx="0"/>
          <a:effectRef idx="0"/>
          <a:fontRef idx="minor"/>
        </p:style>
        <p:txBody>
          <a:bodyPr lIns="90000" rIns="90000" tIns="45000" bIns="45000" anchor="b">
            <a:noAutofit/>
          </a:bodyPr>
          <a:p>
            <a:pPr>
              <a:lnSpc>
                <a:spcPct val="90000"/>
              </a:lnSpc>
            </a:pPr>
            <a:r>
              <a:rPr b="0" lang="en-GB" sz="5200" spc="-1" strike="noStrike">
                <a:solidFill>
                  <a:srgbClr val="3d372e"/>
                </a:solidFill>
                <a:latin typeface="Century Schoolbook"/>
                <a:ea typeface="DejaVu Sans"/>
              </a:rPr>
              <a:t>Urban change and regeneration</a:t>
            </a:r>
            <a:endParaRPr b="0" lang="en-GB" sz="52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5" name="CustomShape 1"/>
          <p:cNvSpPr/>
          <p:nvPr/>
        </p:nvSpPr>
        <p:spPr>
          <a:xfrm>
            <a:off x="4032000" y="648000"/>
            <a:ext cx="2665800" cy="13917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GB" sz="3600" spc="-1" strike="noStrike">
                <a:solidFill>
                  <a:srgbClr val="e2e2e2"/>
                </a:solidFill>
                <a:latin typeface="Arial"/>
                <a:ea typeface="DejaVu Sans"/>
              </a:rPr>
              <a:t>Problems</a:t>
            </a:r>
            <a:r>
              <a:rPr b="0" lang="en-GB" sz="3600" spc="-1" strike="noStrike">
                <a:solidFill>
                  <a:srgbClr val="000000"/>
                </a:solidFill>
                <a:latin typeface="Arial"/>
                <a:ea typeface="DejaVu Sans"/>
              </a:rPr>
              <a:t> </a:t>
            </a:r>
            <a:r>
              <a:rPr b="0" lang="en-GB" sz="3600" spc="-1" strike="noStrike">
                <a:solidFill>
                  <a:srgbClr val="e2e2e2"/>
                </a:solidFill>
                <a:latin typeface="Arial"/>
                <a:ea typeface="DejaVu Sans"/>
              </a:rPr>
              <a:t>of urban areas</a:t>
            </a:r>
            <a:endParaRPr b="0" lang="en-GB" sz="3600" spc="-1" strike="noStrike">
              <a:latin typeface="Arial"/>
            </a:endParaRPr>
          </a:p>
        </p:txBody>
      </p:sp>
      <p:sp>
        <p:nvSpPr>
          <p:cNvPr id="476" name="CustomShape 2"/>
          <p:cNvSpPr/>
          <p:nvPr/>
        </p:nvSpPr>
        <p:spPr>
          <a:xfrm>
            <a:off x="144720" y="3168000"/>
            <a:ext cx="6622560" cy="3239280"/>
          </a:xfrm>
          <a:prstGeom prst="rect">
            <a:avLst/>
          </a:prstGeom>
          <a:noFill/>
          <a:ln>
            <a:solidFill>
              <a:srgbClr val="3465a4"/>
            </a:solidFill>
          </a:ln>
        </p:spPr>
        <p:style>
          <a:lnRef idx="0"/>
          <a:fillRef idx="0"/>
          <a:effectRef idx="0"/>
          <a:fontRef idx="minor"/>
        </p:style>
        <p:txBody>
          <a:bodyPr lIns="90000" rIns="90000" tIns="45000" bIns="45000">
            <a:noAutofit/>
          </a:bodyPr>
          <a:p>
            <a:pPr>
              <a:lnSpc>
                <a:spcPct val="100000"/>
              </a:lnSpc>
            </a:pPr>
            <a:r>
              <a:rPr b="0" lang="en-GB" sz="2200" spc="-1" strike="noStrike">
                <a:solidFill>
                  <a:srgbClr val="ffffff"/>
                </a:solidFill>
                <a:latin typeface="Arial"/>
                <a:ea typeface="DejaVu Sans"/>
              </a:rPr>
              <a:t>As cities grow they can become difficult places to live due to the pressures of </a:t>
            </a:r>
            <a:r>
              <a:rPr b="1" lang="en-GB" sz="2200" spc="-1" strike="noStrike">
                <a:solidFill>
                  <a:srgbClr val="ffffff"/>
                </a:solidFill>
                <a:latin typeface="Arial"/>
                <a:ea typeface="DejaVu Sans"/>
              </a:rPr>
              <a:t>overcrowding</a:t>
            </a:r>
            <a:r>
              <a:rPr b="0" lang="en-GB" sz="2200" spc="-1" strike="noStrike">
                <a:solidFill>
                  <a:srgbClr val="ffffff"/>
                </a:solidFill>
                <a:latin typeface="Arial"/>
                <a:ea typeface="DejaVu Sans"/>
              </a:rPr>
              <a:t> as the population increases. Governments and locals councils must work hard to provide housing, services, transport and jobs for the growing number of people. When growth of cities has been very rapid this has proved too difficult to cope with in many urban areas leading to serious problems of pollution, inequality, traffic congestion and crime. </a:t>
            </a:r>
            <a:endParaRPr b="0" lang="en-GB" sz="2200" spc="-1" strike="noStrike">
              <a:latin typeface="Arial"/>
            </a:endParaRPr>
          </a:p>
        </p:txBody>
      </p:sp>
      <p:sp>
        <p:nvSpPr>
          <p:cNvPr id="477" name="CustomShape 3"/>
          <p:cNvSpPr/>
          <p:nvPr/>
        </p:nvSpPr>
        <p:spPr>
          <a:xfrm>
            <a:off x="6984000" y="290520"/>
            <a:ext cx="4895280" cy="2876760"/>
          </a:xfrm>
          <a:prstGeom prst="rect">
            <a:avLst/>
          </a:prstGeom>
          <a:noFill/>
          <a:ln>
            <a:solidFill>
              <a:srgbClr val="3465a4"/>
            </a:solidFill>
          </a:ln>
        </p:spPr>
        <p:style>
          <a:lnRef idx="0"/>
          <a:fillRef idx="0"/>
          <a:effectRef idx="0"/>
          <a:fontRef idx="minor"/>
        </p:style>
        <p:txBody>
          <a:bodyPr lIns="90000" rIns="90000" tIns="45000" bIns="45000">
            <a:noAutofit/>
          </a:bodyPr>
          <a:p>
            <a:pPr>
              <a:lnSpc>
                <a:spcPct val="100000"/>
              </a:lnSpc>
            </a:pPr>
            <a:r>
              <a:rPr b="0" lang="en-GB" sz="2200" spc="-1" strike="noStrike">
                <a:solidFill>
                  <a:srgbClr val="e2e2e2"/>
                </a:solidFill>
                <a:latin typeface="Arial"/>
                <a:ea typeface="DejaVu Sans"/>
              </a:rPr>
              <a:t>The quality of life of residents can suffer due to these problems leading to movement out of the city – urban to rural migration, inner city decline and urban decay.  </a:t>
            </a:r>
            <a:endParaRPr b="0" lang="en-GB" sz="2200" spc="-1" strike="noStrike">
              <a:latin typeface="Arial"/>
            </a:endParaRPr>
          </a:p>
          <a:p>
            <a:pPr>
              <a:lnSpc>
                <a:spcPct val="100000"/>
              </a:lnSpc>
            </a:pPr>
            <a:r>
              <a:rPr b="0" lang="en-GB" sz="2200" spc="-1" strike="noStrike">
                <a:solidFill>
                  <a:srgbClr val="e2e2e2"/>
                </a:solidFill>
                <a:latin typeface="Arial"/>
                <a:ea typeface="DejaVu Sans"/>
              </a:rPr>
              <a:t>Signs of </a:t>
            </a:r>
            <a:r>
              <a:rPr b="1" lang="en-GB" sz="2200" spc="-1" strike="noStrike">
                <a:solidFill>
                  <a:srgbClr val="e2e2e2"/>
                </a:solidFill>
                <a:latin typeface="Arial"/>
                <a:ea typeface="DejaVu Sans"/>
              </a:rPr>
              <a:t>urban decay</a:t>
            </a:r>
            <a:r>
              <a:rPr b="0" lang="en-GB" sz="2200" spc="-1" strike="noStrike">
                <a:solidFill>
                  <a:srgbClr val="e2e2e2"/>
                </a:solidFill>
                <a:latin typeface="Arial"/>
                <a:ea typeface="DejaVu Sans"/>
              </a:rPr>
              <a:t> include  buildings in disrepair, vandalism and derelict land.  </a:t>
            </a:r>
            <a:endParaRPr b="0" lang="en-GB" sz="2200" spc="-1" strike="noStrike">
              <a:latin typeface="Arial"/>
            </a:endParaRPr>
          </a:p>
          <a:p>
            <a:pPr>
              <a:lnSpc>
                <a:spcPct val="100000"/>
              </a:lnSpc>
            </a:pPr>
            <a:endParaRPr b="0" lang="en-GB" sz="2200" spc="-1" strike="noStrike">
              <a:latin typeface="Arial"/>
            </a:endParaRPr>
          </a:p>
          <a:p>
            <a:pPr>
              <a:lnSpc>
                <a:spcPct val="100000"/>
              </a:lnSpc>
            </a:pPr>
            <a:r>
              <a:rPr b="0" lang="en-GB" sz="2200" spc="-1" strike="noStrike">
                <a:solidFill>
                  <a:srgbClr val="e2e2e2"/>
                </a:solidFill>
                <a:latin typeface="Arial"/>
                <a:ea typeface="DejaVu Sans"/>
              </a:rPr>
              <a:t> </a:t>
            </a:r>
            <a:endParaRPr b="0" lang="en-GB" sz="2200" spc="-1" strike="noStrike">
              <a:latin typeface="Arial"/>
            </a:endParaRPr>
          </a:p>
          <a:p>
            <a:pPr>
              <a:lnSpc>
                <a:spcPct val="100000"/>
              </a:lnSpc>
            </a:pPr>
            <a:endParaRPr b="0" lang="en-GB" sz="2200" spc="-1" strike="noStrike">
              <a:latin typeface="Arial"/>
            </a:endParaRPr>
          </a:p>
        </p:txBody>
      </p:sp>
      <p:pic>
        <p:nvPicPr>
          <p:cNvPr id="478" name="" descr=""/>
          <p:cNvPicPr/>
          <p:nvPr/>
        </p:nvPicPr>
        <p:blipFill>
          <a:blip r:embed="rId1"/>
          <a:stretch/>
        </p:blipFill>
        <p:spPr>
          <a:xfrm>
            <a:off x="7344000" y="3348000"/>
            <a:ext cx="4463280" cy="3347280"/>
          </a:xfrm>
          <a:prstGeom prst="rect">
            <a:avLst/>
          </a:prstGeom>
          <a:ln>
            <a:noFill/>
          </a:ln>
        </p:spPr>
      </p:pic>
      <p:pic>
        <p:nvPicPr>
          <p:cNvPr id="479" name="" descr=""/>
          <p:cNvPicPr/>
          <p:nvPr/>
        </p:nvPicPr>
        <p:blipFill>
          <a:blip r:embed="rId2"/>
          <a:stretch/>
        </p:blipFill>
        <p:spPr>
          <a:xfrm>
            <a:off x="207000" y="216000"/>
            <a:ext cx="3464280" cy="2598120"/>
          </a:xfrm>
          <a:prstGeom prst="rect">
            <a:avLst/>
          </a:prstGeom>
          <a:ln>
            <a:noFill/>
          </a:ln>
        </p:spPr>
      </p:pic>
    </p:spTree>
  </p:cSld>
  <mc:AlternateContent>
    <mc:Choice Requires="p14">
      <p:transition spd="med" p14:dur="700">
        <p:fade/>
      </p:transition>
    </mc:Choice>
    <mc:Fallback>
      <p:transition spd="med">
        <p:fade/>
      </p:transition>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0" name="CustomShape 1"/>
          <p:cNvSpPr/>
          <p:nvPr/>
        </p:nvSpPr>
        <p:spPr>
          <a:xfrm>
            <a:off x="360000" y="555480"/>
            <a:ext cx="3311640" cy="16041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GB" sz="3600" spc="-1" strike="noStrike">
                <a:solidFill>
                  <a:srgbClr val="e2e2e2"/>
                </a:solidFill>
                <a:latin typeface="Arial"/>
                <a:ea typeface="DejaVu Sans"/>
              </a:rPr>
              <a:t>Problems</a:t>
            </a:r>
            <a:r>
              <a:rPr b="0" lang="en-GB" sz="3600" spc="-1" strike="noStrike">
                <a:solidFill>
                  <a:srgbClr val="000000"/>
                </a:solidFill>
                <a:latin typeface="Arial"/>
                <a:ea typeface="DejaVu Sans"/>
              </a:rPr>
              <a:t> </a:t>
            </a:r>
            <a:r>
              <a:rPr b="0" lang="en-GB" sz="3600" spc="-1" strike="noStrike">
                <a:solidFill>
                  <a:srgbClr val="e2e2e2"/>
                </a:solidFill>
                <a:latin typeface="Arial"/>
                <a:ea typeface="DejaVu Sans"/>
              </a:rPr>
              <a:t>of urban sprawl</a:t>
            </a:r>
            <a:endParaRPr b="0" lang="en-GB" sz="3600" spc="-1" strike="noStrike">
              <a:latin typeface="Arial"/>
            </a:endParaRPr>
          </a:p>
        </p:txBody>
      </p:sp>
      <p:sp>
        <p:nvSpPr>
          <p:cNvPr id="481" name="CustomShape 2"/>
          <p:cNvSpPr/>
          <p:nvPr/>
        </p:nvSpPr>
        <p:spPr>
          <a:xfrm>
            <a:off x="7175880" y="4119120"/>
            <a:ext cx="5016240" cy="2360880"/>
          </a:xfrm>
          <a:prstGeom prst="rect">
            <a:avLst/>
          </a:prstGeom>
          <a:solidFill>
            <a:srgbClr val="808080"/>
          </a:solidFill>
          <a:ln>
            <a:noFill/>
          </a:ln>
        </p:spPr>
        <p:style>
          <a:lnRef idx="0"/>
          <a:fillRef idx="0"/>
          <a:effectRef idx="0"/>
          <a:fontRef idx="minor"/>
        </p:style>
        <p:txBody>
          <a:bodyPr lIns="90000" rIns="90000" tIns="45000" bIns="45000">
            <a:noAutofit/>
          </a:bodyPr>
          <a:p>
            <a:pPr marL="216000" indent="-215280">
              <a:lnSpc>
                <a:spcPct val="100000"/>
              </a:lnSpc>
              <a:buClr>
                <a:srgbClr val="e2e2e2"/>
              </a:buClr>
              <a:buFont typeface="Symbol"/>
              <a:buChar char=""/>
            </a:pPr>
            <a:r>
              <a:rPr b="0" lang="en-GB" sz="2000" spc="-1" strike="noStrike">
                <a:solidFill>
                  <a:srgbClr val="000000"/>
                </a:solidFill>
                <a:latin typeface="Arial"/>
                <a:ea typeface="DejaVu Sans"/>
              </a:rPr>
              <a:t>Comparing these maps of Southampton show urban sprawl.</a:t>
            </a:r>
            <a:endParaRPr b="0" lang="en-GB" sz="2000" spc="-1" strike="noStrike">
              <a:solidFill>
                <a:srgbClr val="000000"/>
              </a:solidFill>
              <a:latin typeface="Arial"/>
            </a:endParaRPr>
          </a:p>
          <a:p>
            <a:pPr marL="216000" indent="-215280">
              <a:lnSpc>
                <a:spcPct val="100000"/>
              </a:lnSpc>
              <a:buClr>
                <a:srgbClr val="e2e2e2"/>
              </a:buClr>
              <a:buFont typeface="Symbol"/>
              <a:buChar char=""/>
            </a:pPr>
            <a:r>
              <a:rPr b="0" lang="en-GB" sz="2000" spc="-1" strike="noStrike">
                <a:solidFill>
                  <a:srgbClr val="000000"/>
                </a:solidFill>
                <a:latin typeface="Arial"/>
                <a:ea typeface="DejaVu Sans"/>
              </a:rPr>
              <a:t>What problems do you think may result from this expansion into the countryside? </a:t>
            </a:r>
            <a:endParaRPr b="0" lang="en-GB" sz="2000" spc="-1" strike="noStrike">
              <a:solidFill>
                <a:srgbClr val="000000"/>
              </a:solidFill>
              <a:latin typeface="Arial"/>
            </a:endParaRPr>
          </a:p>
          <a:p>
            <a:pPr marL="216000" indent="-215280">
              <a:lnSpc>
                <a:spcPct val="100000"/>
              </a:lnSpc>
              <a:buClr>
                <a:srgbClr val="e2e2e2"/>
              </a:buClr>
              <a:buFont typeface="Symbol"/>
              <a:buChar char=""/>
            </a:pPr>
            <a:r>
              <a:rPr b="0" lang="en-GB" sz="2000" spc="-1" strike="noStrike">
                <a:solidFill>
                  <a:srgbClr val="000000"/>
                </a:solidFill>
                <a:latin typeface="Arial"/>
                <a:ea typeface="DejaVu Sans"/>
              </a:rPr>
              <a:t>Find an old map of your nearest city and compare it to a recent map.</a:t>
            </a:r>
            <a:endParaRPr b="0" lang="en-GB" sz="2000" spc="-1" strike="noStrike">
              <a:solidFill>
                <a:srgbClr val="000000"/>
              </a:solidFill>
              <a:latin typeface="Arial"/>
            </a:endParaRPr>
          </a:p>
        </p:txBody>
      </p:sp>
      <p:sp>
        <p:nvSpPr>
          <p:cNvPr id="482" name="CustomShape 3"/>
          <p:cNvSpPr/>
          <p:nvPr/>
        </p:nvSpPr>
        <p:spPr>
          <a:xfrm>
            <a:off x="5976000" y="2304000"/>
            <a:ext cx="5828760" cy="3956760"/>
          </a:xfrm>
          <a:prstGeom prst="rect">
            <a:avLst/>
          </a:prstGeom>
          <a:noFill/>
          <a:ln>
            <a:noFill/>
          </a:ln>
        </p:spPr>
        <p:style>
          <a:lnRef idx="0"/>
          <a:fillRef idx="0"/>
          <a:effectRef idx="0"/>
          <a:fontRef idx="minor"/>
        </p:style>
        <p:txBody>
          <a:bodyPr lIns="90000" rIns="90000" tIns="45000" bIns="45000">
            <a:noAutofit/>
          </a:bodyPr>
          <a:p>
            <a:pPr>
              <a:lnSpc>
                <a:spcPct val="100000"/>
              </a:lnSpc>
            </a:pPr>
            <a:endParaRPr b="0" lang="en-GB" sz="1800" spc="-1" strike="noStrike">
              <a:latin typeface="Arial"/>
            </a:endParaRPr>
          </a:p>
          <a:p>
            <a:pPr>
              <a:lnSpc>
                <a:spcPct val="100000"/>
              </a:lnSpc>
            </a:pPr>
            <a:r>
              <a:rPr b="0" lang="en-GB" sz="2200" spc="-1" strike="noStrike">
                <a:solidFill>
                  <a:srgbClr val="e2e2e2"/>
                </a:solidFill>
                <a:latin typeface="Arial"/>
                <a:ea typeface="DejaVu Sans"/>
              </a:rPr>
              <a:t> </a:t>
            </a:r>
            <a:endParaRPr b="0" lang="en-GB" sz="2200" spc="-1" strike="noStrike">
              <a:latin typeface="Arial"/>
            </a:endParaRPr>
          </a:p>
          <a:p>
            <a:pPr>
              <a:lnSpc>
                <a:spcPct val="100000"/>
              </a:lnSpc>
            </a:pPr>
            <a:endParaRPr b="0" lang="en-GB" sz="2200" spc="-1" strike="noStrike">
              <a:latin typeface="Arial"/>
            </a:endParaRPr>
          </a:p>
        </p:txBody>
      </p:sp>
      <p:pic>
        <p:nvPicPr>
          <p:cNvPr id="483" name="" descr=""/>
          <p:cNvPicPr/>
          <p:nvPr/>
        </p:nvPicPr>
        <p:blipFill>
          <a:blip r:embed="rId1"/>
          <a:stretch/>
        </p:blipFill>
        <p:spPr>
          <a:xfrm>
            <a:off x="3816000" y="288000"/>
            <a:ext cx="8446680" cy="3831120"/>
          </a:xfrm>
          <a:prstGeom prst="rect">
            <a:avLst/>
          </a:prstGeom>
          <a:ln>
            <a:noFill/>
          </a:ln>
        </p:spPr>
      </p:pic>
      <p:pic>
        <p:nvPicPr>
          <p:cNvPr id="484" name="" descr=""/>
          <p:cNvPicPr/>
          <p:nvPr/>
        </p:nvPicPr>
        <p:blipFill>
          <a:blip r:embed="rId2"/>
          <a:stretch/>
        </p:blipFill>
        <p:spPr>
          <a:xfrm>
            <a:off x="-20520" y="2520000"/>
            <a:ext cx="7220520" cy="4311720"/>
          </a:xfrm>
          <a:prstGeom prst="rect">
            <a:avLst/>
          </a:prstGeom>
          <a:ln>
            <a:noFill/>
          </a:ln>
        </p:spPr>
      </p:pic>
    </p:spTree>
  </p:cSld>
  <mc:AlternateContent>
    <mc:Choice Requires="p14">
      <p:transition spd="med" p14:dur="700">
        <p:fade/>
      </p:transition>
    </mc:Choice>
    <mc:Fallback>
      <p:transition spd="med">
        <p:fade/>
      </p:transition>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5" name="CustomShape 1"/>
          <p:cNvSpPr/>
          <p:nvPr/>
        </p:nvSpPr>
        <p:spPr>
          <a:xfrm>
            <a:off x="576000" y="360000"/>
            <a:ext cx="5400000" cy="59904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GB" sz="3600" spc="-1" strike="noStrike">
                <a:solidFill>
                  <a:srgbClr val="e2e2e2"/>
                </a:solidFill>
                <a:latin typeface="Arial"/>
                <a:ea typeface="DejaVu Sans"/>
              </a:rPr>
              <a:t>Problems</a:t>
            </a:r>
            <a:r>
              <a:rPr b="0" lang="en-GB" sz="3600" spc="-1" strike="noStrike">
                <a:solidFill>
                  <a:srgbClr val="000000"/>
                </a:solidFill>
                <a:latin typeface="Arial"/>
                <a:ea typeface="DejaVu Sans"/>
              </a:rPr>
              <a:t> </a:t>
            </a:r>
            <a:r>
              <a:rPr b="0" lang="en-GB" sz="3600" spc="-1" strike="noStrike">
                <a:solidFill>
                  <a:srgbClr val="e2e2e2"/>
                </a:solidFill>
                <a:latin typeface="Arial"/>
                <a:ea typeface="DejaVu Sans"/>
              </a:rPr>
              <a:t>of urban areas</a:t>
            </a:r>
            <a:endParaRPr b="0" lang="en-GB" sz="3600" spc="-1" strike="noStrike">
              <a:latin typeface="Arial"/>
            </a:endParaRPr>
          </a:p>
        </p:txBody>
      </p:sp>
      <p:sp>
        <p:nvSpPr>
          <p:cNvPr id="486" name="CustomShape 2"/>
          <p:cNvSpPr/>
          <p:nvPr/>
        </p:nvSpPr>
        <p:spPr>
          <a:xfrm>
            <a:off x="216000" y="1080000"/>
            <a:ext cx="6264000" cy="5328000"/>
          </a:xfrm>
          <a:prstGeom prst="rect">
            <a:avLst/>
          </a:prstGeom>
          <a:noFill/>
          <a:ln>
            <a:noFill/>
          </a:ln>
        </p:spPr>
        <p:style>
          <a:lnRef idx="0"/>
          <a:fillRef idx="0"/>
          <a:effectRef idx="0"/>
          <a:fontRef idx="minor"/>
        </p:style>
        <p:txBody>
          <a:bodyPr lIns="90000" rIns="90000" tIns="45000" bIns="45000">
            <a:noAutofit/>
          </a:bodyPr>
          <a:p>
            <a:pPr marL="216000" indent="-215640">
              <a:lnSpc>
                <a:spcPct val="100000"/>
              </a:lnSpc>
              <a:buClr>
                <a:srgbClr val="e2e2e2"/>
              </a:buClr>
              <a:buFont typeface="Symbol"/>
              <a:buChar char=""/>
            </a:pPr>
            <a:r>
              <a:rPr b="0" lang="en-GB" sz="2200" spc="-1" strike="noStrike">
                <a:solidFill>
                  <a:srgbClr val="e2e2e2"/>
                </a:solidFill>
                <a:latin typeface="Arial"/>
                <a:ea typeface="DejaVu Sans"/>
              </a:rPr>
              <a:t>Urban sprawl caused by rapid urban growth leads to many problems because often city planners do not have the time to modify the area and plan for the changes that are taking place.</a:t>
            </a:r>
            <a:endParaRPr b="0" lang="en-GB" sz="2200" spc="-1" strike="noStrike">
              <a:latin typeface="Arial"/>
            </a:endParaRPr>
          </a:p>
          <a:p>
            <a:pPr marL="216000" indent="-215640">
              <a:lnSpc>
                <a:spcPct val="100000"/>
              </a:lnSpc>
              <a:buClr>
                <a:srgbClr val="e2e2e2"/>
              </a:buClr>
              <a:buFont typeface="Symbol"/>
              <a:buChar char=""/>
            </a:pPr>
            <a:r>
              <a:rPr b="0" lang="en-GB" sz="2200" spc="-1" strike="noStrike">
                <a:solidFill>
                  <a:srgbClr val="e2e2e2"/>
                </a:solidFill>
                <a:latin typeface="Arial"/>
                <a:ea typeface="DejaVu Sans"/>
              </a:rPr>
              <a:t>  </a:t>
            </a:r>
            <a:endParaRPr b="0" lang="en-GB" sz="2200" spc="-1" strike="noStrike">
              <a:latin typeface="Arial"/>
            </a:endParaRPr>
          </a:p>
          <a:p>
            <a:pPr>
              <a:lnSpc>
                <a:spcPct val="100000"/>
              </a:lnSpc>
            </a:pPr>
            <a:r>
              <a:rPr b="0" lang="en-GB" sz="2200" spc="-1" strike="noStrike">
                <a:solidFill>
                  <a:srgbClr val="e2e2e2"/>
                </a:solidFill>
                <a:latin typeface="Arial"/>
                <a:ea typeface="DejaVu Sans"/>
              </a:rPr>
              <a:t>Urban Sprawl in NEE (Newly Emerging Economies) countries causes many problems.</a:t>
            </a:r>
            <a:endParaRPr b="0" lang="en-GB" sz="2200" spc="-1" strike="noStrike">
              <a:latin typeface="Arial"/>
            </a:endParaRPr>
          </a:p>
          <a:p>
            <a:pPr>
              <a:lnSpc>
                <a:spcPct val="100000"/>
              </a:lnSpc>
            </a:pPr>
            <a:r>
              <a:rPr b="0" lang="en-GB" sz="2200" spc="-1" strike="noStrike">
                <a:solidFill>
                  <a:srgbClr val="e2e2e2"/>
                </a:solidFill>
                <a:latin typeface="Arial"/>
                <a:ea typeface="DejaVu Sans"/>
              </a:rPr>
              <a:t>Watch </a:t>
            </a:r>
            <a:r>
              <a:rPr b="0" lang="en-GB" sz="2200" spc="-1" strike="noStrike">
                <a:solidFill>
                  <a:srgbClr val="e2e2e2"/>
                </a:solidFill>
                <a:latin typeface="Arial"/>
                <a:ea typeface="DejaVu Sans"/>
                <a:hlinkClick r:id="rId1"/>
              </a:rPr>
              <a:t>this video</a:t>
            </a:r>
            <a:r>
              <a:rPr b="0" lang="en-GB" sz="2200" spc="-1" strike="noStrike">
                <a:solidFill>
                  <a:srgbClr val="e2e2e2"/>
                </a:solidFill>
                <a:latin typeface="Arial"/>
                <a:ea typeface="DejaVu Sans"/>
              </a:rPr>
              <a:t> about Urban Sprawl in Mexico City, Mexico South America. </a:t>
            </a:r>
            <a:r>
              <a:rPr b="0" lang="en-GB" sz="2200" spc="-1" strike="noStrike">
                <a:solidFill>
                  <a:srgbClr val="e2e2e2"/>
                </a:solidFill>
                <a:latin typeface="Arial"/>
                <a:ea typeface="DejaVu Sans"/>
              </a:rPr>
              <a:t>As you watch take note of the problems faced by the city and the causes of the problem.  This is a case study for the problems of urban change.  Now complete</a:t>
            </a:r>
            <a:r>
              <a:rPr b="1" lang="en-GB" sz="2200" spc="-1" strike="noStrike" u="sng">
                <a:solidFill>
                  <a:srgbClr val="e2e2e2"/>
                </a:solidFill>
                <a:uFillTx/>
                <a:latin typeface="Arial"/>
                <a:ea typeface="DejaVu Sans"/>
                <a:hlinkClick r:id="rId2"/>
              </a:rPr>
              <a:t>this lesson video</a:t>
            </a:r>
            <a:r>
              <a:rPr b="0" lang="en-GB" sz="2200" spc="-1" strike="noStrike">
                <a:solidFill>
                  <a:srgbClr val="e2e2e2"/>
                </a:solidFill>
                <a:latin typeface="Arial"/>
                <a:ea typeface="DejaVu Sans"/>
              </a:rPr>
              <a:t> on Urban growth problems in Lagos, Nigeria Africa. </a:t>
            </a:r>
            <a:endParaRPr b="0" lang="en-GB" sz="2200" spc="-1" strike="noStrike">
              <a:latin typeface="Arial"/>
            </a:endParaRPr>
          </a:p>
          <a:p>
            <a:pPr marL="216000" indent="-215640">
              <a:lnSpc>
                <a:spcPct val="100000"/>
              </a:lnSpc>
              <a:buClr>
                <a:srgbClr val="e2e2e2"/>
              </a:buClr>
              <a:buFont typeface="Symbol"/>
              <a:buChar char=""/>
            </a:pPr>
            <a:endParaRPr b="0" lang="en-GB" sz="2200" spc="-1" strike="noStrike">
              <a:latin typeface="Arial"/>
            </a:endParaRPr>
          </a:p>
          <a:p>
            <a:pPr>
              <a:lnSpc>
                <a:spcPct val="100000"/>
              </a:lnSpc>
            </a:pPr>
            <a:endParaRPr b="0" lang="en-GB" sz="2200" spc="-1" strike="noStrike">
              <a:latin typeface="Arial"/>
            </a:endParaRPr>
          </a:p>
        </p:txBody>
      </p:sp>
      <p:sp>
        <p:nvSpPr>
          <p:cNvPr id="487" name="CustomShape 3"/>
          <p:cNvSpPr/>
          <p:nvPr/>
        </p:nvSpPr>
        <p:spPr>
          <a:xfrm>
            <a:off x="6696000" y="1008000"/>
            <a:ext cx="4678200" cy="1294920"/>
          </a:xfrm>
          <a:prstGeom prst="rect">
            <a:avLst/>
          </a:prstGeom>
          <a:noFill/>
          <a:ln>
            <a:solidFill>
              <a:srgbClr val="ffffff"/>
            </a:solidFill>
          </a:ln>
        </p:spPr>
        <p:style>
          <a:lnRef idx="0"/>
          <a:fillRef idx="0"/>
          <a:effectRef idx="0"/>
          <a:fontRef idx="minor"/>
        </p:style>
        <p:txBody>
          <a:bodyPr lIns="90000" rIns="90000" tIns="45000" bIns="45000">
            <a:noAutofit/>
          </a:bodyPr>
          <a:p>
            <a:pPr>
              <a:lnSpc>
                <a:spcPct val="100000"/>
              </a:lnSpc>
            </a:pPr>
            <a:r>
              <a:rPr b="0" lang="en-GB" sz="2400" spc="-1" strike="noStrike">
                <a:solidFill>
                  <a:srgbClr val="e2e2e2"/>
                </a:solidFill>
                <a:latin typeface="Arial"/>
                <a:ea typeface="DejaVu Sans"/>
              </a:rPr>
              <a:t>Can you think of solutions you have seen in your cities to some of these problems?</a:t>
            </a:r>
            <a:endParaRPr b="0" lang="en-GB" sz="2400" spc="-1" strike="noStrike">
              <a:latin typeface="Arial"/>
            </a:endParaRPr>
          </a:p>
        </p:txBody>
      </p:sp>
      <p:sp>
        <p:nvSpPr>
          <p:cNvPr id="488" name="CustomShape 4"/>
          <p:cNvSpPr/>
          <p:nvPr/>
        </p:nvSpPr>
        <p:spPr>
          <a:xfrm>
            <a:off x="6336000" y="2307240"/>
            <a:ext cx="5828760" cy="3956760"/>
          </a:xfrm>
          <a:prstGeom prst="rect">
            <a:avLst/>
          </a:prstGeom>
          <a:noFill/>
          <a:ln>
            <a:noFill/>
          </a:ln>
        </p:spPr>
        <p:style>
          <a:lnRef idx="0"/>
          <a:fillRef idx="0"/>
          <a:effectRef idx="0"/>
          <a:fontRef idx="minor"/>
        </p:style>
      </p:sp>
      <p:pic>
        <p:nvPicPr>
          <p:cNvPr id="489" name="" descr=""/>
          <p:cNvPicPr/>
          <p:nvPr/>
        </p:nvPicPr>
        <p:blipFill>
          <a:blip r:embed="rId3"/>
          <a:stretch/>
        </p:blipFill>
        <p:spPr>
          <a:xfrm>
            <a:off x="6696000" y="2677320"/>
            <a:ext cx="5383800" cy="3586680"/>
          </a:xfrm>
          <a:prstGeom prst="rect">
            <a:avLst/>
          </a:prstGeom>
          <a:ln>
            <a:noFill/>
          </a:ln>
        </p:spPr>
      </p:pic>
    </p:spTree>
  </p:cSld>
  <mc:AlternateContent>
    <mc:Choice Requires="p14">
      <p:transition spd="med" p14:dur="700">
        <p:fade/>
      </p:transition>
    </mc:Choice>
    <mc:Fallback>
      <p:transition spd="med">
        <p:fade/>
      </p:transition>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0" name="CustomShape 1"/>
          <p:cNvSpPr/>
          <p:nvPr/>
        </p:nvSpPr>
        <p:spPr>
          <a:xfrm>
            <a:off x="648000" y="479520"/>
            <a:ext cx="8852760" cy="59904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GB" sz="3600" spc="-1" strike="noStrike">
                <a:solidFill>
                  <a:srgbClr val="e2e2e2"/>
                </a:solidFill>
                <a:latin typeface="Arial"/>
                <a:ea typeface="DejaVu Sans"/>
              </a:rPr>
              <a:t>Problems</a:t>
            </a:r>
            <a:r>
              <a:rPr b="0" lang="en-GB" sz="3600" spc="-1" strike="noStrike">
                <a:solidFill>
                  <a:srgbClr val="000000"/>
                </a:solidFill>
                <a:latin typeface="Arial"/>
                <a:ea typeface="DejaVu Sans"/>
              </a:rPr>
              <a:t> </a:t>
            </a:r>
            <a:r>
              <a:rPr b="0" lang="en-GB" sz="3600" spc="-1" strike="noStrike">
                <a:solidFill>
                  <a:srgbClr val="e2e2e2"/>
                </a:solidFill>
                <a:latin typeface="Arial"/>
                <a:ea typeface="DejaVu Sans"/>
              </a:rPr>
              <a:t>of urban areas</a:t>
            </a:r>
            <a:endParaRPr b="0" lang="en-GB" sz="3600" spc="-1" strike="noStrike">
              <a:latin typeface="Arial"/>
            </a:endParaRPr>
          </a:p>
        </p:txBody>
      </p:sp>
      <p:sp>
        <p:nvSpPr>
          <p:cNvPr id="491" name="CustomShape 2"/>
          <p:cNvSpPr/>
          <p:nvPr/>
        </p:nvSpPr>
        <p:spPr>
          <a:xfrm>
            <a:off x="216000" y="1078560"/>
            <a:ext cx="5542560" cy="5329440"/>
          </a:xfrm>
          <a:prstGeom prst="rect">
            <a:avLst/>
          </a:prstGeom>
          <a:noFill/>
          <a:ln>
            <a:noFill/>
          </a:ln>
        </p:spPr>
        <p:style>
          <a:lnRef idx="0"/>
          <a:fillRef idx="0"/>
          <a:effectRef idx="0"/>
          <a:fontRef idx="minor"/>
        </p:style>
        <p:txBody>
          <a:bodyPr lIns="90000" rIns="90000" tIns="45000" bIns="45000">
            <a:noAutofit/>
          </a:bodyPr>
          <a:p>
            <a:pPr marL="216000" indent="-215640">
              <a:lnSpc>
                <a:spcPct val="100000"/>
              </a:lnSpc>
              <a:buClr>
                <a:srgbClr val="e2e2e2"/>
              </a:buClr>
              <a:buFont typeface="Symbol"/>
              <a:buChar char=""/>
            </a:pPr>
            <a:r>
              <a:rPr b="0" lang="en-GB" sz="2200" spc="-1" strike="noStrike">
                <a:solidFill>
                  <a:srgbClr val="e2e2e2"/>
                </a:solidFill>
                <a:latin typeface="Arial"/>
                <a:ea typeface="DejaVu Sans"/>
              </a:rPr>
              <a:t>Congestion and poor accessibility</a:t>
            </a:r>
            <a:endParaRPr b="0" lang="en-GB" sz="2200" spc="-1" strike="noStrike">
              <a:latin typeface="Arial"/>
            </a:endParaRPr>
          </a:p>
          <a:p>
            <a:pPr marL="216000" indent="-212760">
              <a:lnSpc>
                <a:spcPct val="100000"/>
              </a:lnSpc>
              <a:buClr>
                <a:srgbClr val="ffffff"/>
              </a:buClr>
              <a:buSzPct val="45000"/>
              <a:buFont typeface="Wingdings" charset="2"/>
              <a:buChar char=""/>
            </a:pPr>
            <a:r>
              <a:rPr b="0" lang="en-GB" sz="2200" spc="-1" strike="noStrike">
                <a:solidFill>
                  <a:srgbClr val="e2e2e2"/>
                </a:solidFill>
                <a:latin typeface="Arial"/>
                <a:ea typeface="DejaVu Sans"/>
              </a:rPr>
              <a:t>Lack of parking</a:t>
            </a:r>
            <a:endParaRPr b="0" lang="en-GB" sz="2200" spc="-1" strike="noStrike">
              <a:latin typeface="Arial"/>
            </a:endParaRPr>
          </a:p>
          <a:p>
            <a:pPr marL="216000" indent="-212760">
              <a:lnSpc>
                <a:spcPct val="100000"/>
              </a:lnSpc>
              <a:buClr>
                <a:srgbClr val="ffffff"/>
              </a:buClr>
              <a:buSzPct val="45000"/>
              <a:buFont typeface="Wingdings" charset="2"/>
              <a:buChar char=""/>
            </a:pPr>
            <a:r>
              <a:rPr b="0" lang="en-GB" sz="2200" spc="-1" strike="noStrike">
                <a:solidFill>
                  <a:srgbClr val="e2e2e2"/>
                </a:solidFill>
                <a:latin typeface="Arial"/>
                <a:ea typeface="DejaVu Sans"/>
              </a:rPr>
              <a:t>High land prices</a:t>
            </a:r>
            <a:endParaRPr b="0" lang="en-GB" sz="2200" spc="-1" strike="noStrike">
              <a:latin typeface="Arial"/>
            </a:endParaRPr>
          </a:p>
          <a:p>
            <a:pPr marL="216000" indent="-212760">
              <a:lnSpc>
                <a:spcPct val="100000"/>
              </a:lnSpc>
              <a:buClr>
                <a:srgbClr val="ffffff"/>
              </a:buClr>
              <a:buSzPct val="45000"/>
              <a:buFont typeface="Wingdings" charset="2"/>
              <a:buChar char=""/>
            </a:pPr>
            <a:r>
              <a:rPr b="0" lang="en-GB" sz="2200" spc="-1" strike="noStrike">
                <a:solidFill>
                  <a:srgbClr val="e2e2e2"/>
                </a:solidFill>
                <a:latin typeface="Arial"/>
                <a:ea typeface="DejaVu Sans"/>
              </a:rPr>
              <a:t>Retailers leaving due to high costs in CBD -  leaves derelict buildings</a:t>
            </a:r>
            <a:endParaRPr b="0" lang="en-GB" sz="2200" spc="-1" strike="noStrike">
              <a:latin typeface="Arial"/>
            </a:endParaRPr>
          </a:p>
          <a:p>
            <a:pPr marL="216000" indent="-212760">
              <a:lnSpc>
                <a:spcPct val="100000"/>
              </a:lnSpc>
              <a:buClr>
                <a:srgbClr val="ffffff"/>
              </a:buClr>
              <a:buSzPct val="45000"/>
              <a:buFont typeface="Wingdings" charset="2"/>
              <a:buChar char=""/>
            </a:pPr>
            <a:r>
              <a:rPr b="0" lang="en-GB" sz="2200" spc="-1" strike="noStrike">
                <a:solidFill>
                  <a:srgbClr val="e2e2e2"/>
                </a:solidFill>
                <a:latin typeface="Arial"/>
                <a:ea typeface="DejaVu Sans"/>
              </a:rPr>
              <a:t>Decentralisation of companies and offices to green belt areas</a:t>
            </a:r>
            <a:endParaRPr b="0" lang="en-GB" sz="2200" spc="-1" strike="noStrike">
              <a:latin typeface="Arial"/>
            </a:endParaRPr>
          </a:p>
          <a:p>
            <a:pPr marL="216000" indent="-212760">
              <a:lnSpc>
                <a:spcPct val="100000"/>
              </a:lnSpc>
              <a:buClr>
                <a:srgbClr val="ffffff"/>
              </a:buClr>
              <a:buSzPct val="45000"/>
              <a:buFont typeface="Wingdings" charset="2"/>
              <a:buChar char=""/>
            </a:pPr>
            <a:r>
              <a:rPr b="0" lang="en-GB" sz="2200" spc="-1" strike="noStrike">
                <a:solidFill>
                  <a:srgbClr val="e2e2e2"/>
                </a:solidFill>
                <a:latin typeface="Arial"/>
                <a:ea typeface="DejaVu Sans"/>
              </a:rPr>
              <a:t>High mobility of consumers (increase car ownership)</a:t>
            </a:r>
            <a:r>
              <a:rPr b="0" lang="en-GB" sz="1800" spc="-1" strike="noStrike">
                <a:solidFill>
                  <a:srgbClr val="e2e2e2"/>
                </a:solidFill>
                <a:latin typeface="Arial"/>
                <a:ea typeface="DejaVu Sans"/>
              </a:rPr>
              <a:t>.</a:t>
            </a:r>
            <a:endParaRPr b="0" lang="en-GB" sz="1800" spc="-1" strike="noStrike">
              <a:latin typeface="Arial"/>
            </a:endParaRPr>
          </a:p>
          <a:p>
            <a:pPr marL="216000" indent="-212760">
              <a:lnSpc>
                <a:spcPct val="100000"/>
              </a:lnSpc>
              <a:buClr>
                <a:srgbClr val="ffffff"/>
              </a:buClr>
              <a:buSzPct val="45000"/>
              <a:buFont typeface="Wingdings" charset="2"/>
              <a:buChar char=""/>
            </a:pPr>
            <a:r>
              <a:rPr b="0" lang="en-GB" sz="2200" spc="-1" strike="noStrike">
                <a:solidFill>
                  <a:srgbClr val="e2e2e2"/>
                </a:solidFill>
                <a:latin typeface="Arial"/>
                <a:ea typeface="DejaVu Sans"/>
              </a:rPr>
              <a:t>Urban sprawl means CBD’s are often many miles from residential areas.</a:t>
            </a:r>
            <a:endParaRPr b="0" lang="en-GB" sz="2200" spc="-1" strike="noStrike">
              <a:latin typeface="Arial"/>
            </a:endParaRPr>
          </a:p>
          <a:p>
            <a:pPr marL="216000" indent="-212760">
              <a:lnSpc>
                <a:spcPct val="100000"/>
              </a:lnSpc>
              <a:buClr>
                <a:srgbClr val="ffffff"/>
              </a:buClr>
              <a:buSzPct val="45000"/>
              <a:buFont typeface="Wingdings" charset="2"/>
              <a:buChar char=""/>
            </a:pPr>
            <a:r>
              <a:rPr b="0" lang="en-GB" sz="2200" spc="-1" strike="noStrike">
                <a:solidFill>
                  <a:srgbClr val="e2e2e2"/>
                </a:solidFill>
                <a:latin typeface="Arial"/>
                <a:ea typeface="DejaVu Sans"/>
              </a:rPr>
              <a:t>Increase in pollution – noise, air, water and visual.</a:t>
            </a:r>
            <a:endParaRPr b="0" lang="en-GB" sz="2200" spc="-1" strike="noStrike">
              <a:latin typeface="Arial"/>
            </a:endParaRPr>
          </a:p>
          <a:p>
            <a:pPr marL="216000" indent="-212760">
              <a:lnSpc>
                <a:spcPct val="100000"/>
              </a:lnSpc>
              <a:buClr>
                <a:srgbClr val="ffffff"/>
              </a:buClr>
              <a:buSzPct val="45000"/>
              <a:buFont typeface="Wingdings" charset="2"/>
              <a:buChar char=""/>
            </a:pPr>
            <a:r>
              <a:rPr b="0" lang="en-GB" sz="2200" spc="-1" strike="noStrike">
                <a:solidFill>
                  <a:srgbClr val="e2e2e2"/>
                </a:solidFill>
                <a:latin typeface="Arial"/>
                <a:ea typeface="DejaVu Sans"/>
              </a:rPr>
              <a:t>Conflict within communities as land use changes due to urban sprawl.</a:t>
            </a:r>
            <a:endParaRPr b="0" lang="en-GB" sz="2200" spc="-1" strike="noStrike">
              <a:latin typeface="Arial"/>
            </a:endParaRPr>
          </a:p>
          <a:p>
            <a:pPr>
              <a:lnSpc>
                <a:spcPct val="100000"/>
              </a:lnSpc>
            </a:pPr>
            <a:endParaRPr b="0" lang="en-GB" sz="2200" spc="-1" strike="noStrike">
              <a:latin typeface="Arial"/>
            </a:endParaRPr>
          </a:p>
        </p:txBody>
      </p:sp>
      <p:sp>
        <p:nvSpPr>
          <p:cNvPr id="492" name="CustomShape 3"/>
          <p:cNvSpPr/>
          <p:nvPr/>
        </p:nvSpPr>
        <p:spPr>
          <a:xfrm>
            <a:off x="6336000" y="720000"/>
            <a:ext cx="4678200" cy="1584000"/>
          </a:xfrm>
          <a:prstGeom prst="rect">
            <a:avLst/>
          </a:prstGeom>
          <a:noFill/>
          <a:ln>
            <a:solidFill>
              <a:srgbClr val="ffffff"/>
            </a:solidFill>
          </a:ln>
        </p:spPr>
        <p:style>
          <a:lnRef idx="0"/>
          <a:fillRef idx="0"/>
          <a:effectRef idx="0"/>
          <a:fontRef idx="minor"/>
        </p:style>
        <p:txBody>
          <a:bodyPr lIns="90000" rIns="90000" tIns="45000" bIns="45000">
            <a:noAutofit/>
          </a:bodyPr>
          <a:p>
            <a:pPr>
              <a:lnSpc>
                <a:spcPct val="100000"/>
              </a:lnSpc>
            </a:pPr>
            <a:r>
              <a:rPr b="1" lang="en-GB" sz="2400" spc="-1" strike="noStrike">
                <a:solidFill>
                  <a:srgbClr val="e2e2e2"/>
                </a:solidFill>
                <a:latin typeface="Arial"/>
                <a:ea typeface="DejaVu Sans"/>
              </a:rPr>
              <a:t>Sort these problems as well as any other you have thought of into the categorise: Social, Economic and Environmental.</a:t>
            </a:r>
            <a:endParaRPr b="1" lang="en-GB" sz="2400" spc="-1" strike="noStrike">
              <a:latin typeface="Arial"/>
            </a:endParaRPr>
          </a:p>
        </p:txBody>
      </p:sp>
      <p:sp>
        <p:nvSpPr>
          <p:cNvPr id="493" name="CustomShape 4"/>
          <p:cNvSpPr/>
          <p:nvPr/>
        </p:nvSpPr>
        <p:spPr>
          <a:xfrm>
            <a:off x="5976000" y="2808000"/>
            <a:ext cx="5828760" cy="34527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en-GB" sz="2200" spc="-1" strike="noStrike" u="sng">
                <a:solidFill>
                  <a:srgbClr val="e2e2e2"/>
                </a:solidFill>
                <a:uFillTx/>
                <a:latin typeface="Arial"/>
                <a:ea typeface="DejaVu Sans"/>
              </a:rPr>
              <a:t>Security in the CBD</a:t>
            </a:r>
            <a:r>
              <a:rPr b="0" lang="en-GB" sz="2200" spc="-1" strike="noStrike">
                <a:solidFill>
                  <a:srgbClr val="e2e2e2"/>
                </a:solidFill>
                <a:latin typeface="Arial"/>
                <a:ea typeface="DejaVu Sans"/>
              </a:rPr>
              <a:t>:</a:t>
            </a:r>
            <a:endParaRPr b="0" lang="en-GB" sz="2200" spc="-1" strike="noStrike">
              <a:latin typeface="Arial"/>
            </a:endParaRPr>
          </a:p>
          <a:p>
            <a:pPr marL="216000" indent="-212760">
              <a:lnSpc>
                <a:spcPct val="100000"/>
              </a:lnSpc>
              <a:buClr>
                <a:srgbClr val="ffffff"/>
              </a:buClr>
              <a:buSzPct val="45000"/>
              <a:buFont typeface="Wingdings" charset="2"/>
              <a:buChar char=""/>
            </a:pPr>
            <a:r>
              <a:rPr b="0" lang="en-GB" sz="2200" spc="-1" strike="noStrike">
                <a:solidFill>
                  <a:srgbClr val="e2e2e2"/>
                </a:solidFill>
                <a:latin typeface="Arial"/>
                <a:ea typeface="DejaVu Sans"/>
              </a:rPr>
              <a:t>High crime rates due to unemployment</a:t>
            </a:r>
            <a:endParaRPr b="0" lang="en-GB" sz="2200" spc="-1" strike="noStrike">
              <a:latin typeface="Arial"/>
            </a:endParaRPr>
          </a:p>
          <a:p>
            <a:pPr marL="216000" indent="-212760">
              <a:lnSpc>
                <a:spcPct val="100000"/>
              </a:lnSpc>
              <a:buClr>
                <a:srgbClr val="ffffff"/>
              </a:buClr>
              <a:buSzPct val="45000"/>
              <a:buFont typeface="Wingdings" charset="2"/>
              <a:buChar char=""/>
            </a:pPr>
            <a:r>
              <a:rPr b="0" lang="en-GB" sz="2200" spc="-1" strike="noStrike">
                <a:solidFill>
                  <a:srgbClr val="e2e2e2"/>
                </a:solidFill>
                <a:latin typeface="Arial"/>
                <a:ea typeface="DejaVu Sans"/>
              </a:rPr>
              <a:t>Litter</a:t>
            </a:r>
            <a:endParaRPr b="0" lang="en-GB" sz="2200" spc="-1" strike="noStrike">
              <a:latin typeface="Arial"/>
            </a:endParaRPr>
          </a:p>
          <a:p>
            <a:pPr marL="216000" indent="-212760">
              <a:lnSpc>
                <a:spcPct val="100000"/>
              </a:lnSpc>
              <a:buClr>
                <a:srgbClr val="ffffff"/>
              </a:buClr>
              <a:buSzPct val="45000"/>
              <a:buFont typeface="Wingdings" charset="2"/>
              <a:buChar char=""/>
            </a:pPr>
            <a:r>
              <a:rPr b="0" lang="en-GB" sz="2200" spc="-1" strike="noStrike">
                <a:solidFill>
                  <a:srgbClr val="e2e2e2"/>
                </a:solidFill>
                <a:latin typeface="Arial"/>
                <a:ea typeface="DejaVu Sans"/>
              </a:rPr>
              <a:t>Graffiti</a:t>
            </a:r>
            <a:endParaRPr b="0" lang="en-GB" sz="2200" spc="-1" strike="noStrike">
              <a:latin typeface="Arial"/>
            </a:endParaRPr>
          </a:p>
          <a:p>
            <a:pPr marL="216000" indent="-212760">
              <a:lnSpc>
                <a:spcPct val="100000"/>
              </a:lnSpc>
              <a:buClr>
                <a:srgbClr val="ffffff"/>
              </a:buClr>
              <a:buSzPct val="45000"/>
              <a:buFont typeface="Wingdings" charset="2"/>
              <a:buChar char=""/>
            </a:pPr>
            <a:r>
              <a:rPr b="0" lang="en-GB" sz="2200" spc="-1" strike="noStrike">
                <a:solidFill>
                  <a:srgbClr val="e2e2e2"/>
                </a:solidFill>
                <a:latin typeface="Arial"/>
                <a:ea typeface="DejaVu Sans"/>
              </a:rPr>
              <a:t>Derelict land and buildings</a:t>
            </a:r>
            <a:endParaRPr b="0" lang="en-GB" sz="2200" spc="-1" strike="noStrike">
              <a:latin typeface="Arial"/>
            </a:endParaRPr>
          </a:p>
          <a:p>
            <a:pPr marL="216000" indent="-212760">
              <a:lnSpc>
                <a:spcPct val="100000"/>
              </a:lnSpc>
              <a:buClr>
                <a:srgbClr val="ffffff"/>
              </a:buClr>
              <a:buSzPct val="45000"/>
              <a:buFont typeface="Wingdings" charset="2"/>
              <a:buChar char=""/>
            </a:pPr>
            <a:r>
              <a:rPr b="0" lang="en-GB" sz="2200" spc="-1" strike="noStrike">
                <a:solidFill>
                  <a:srgbClr val="e2e2e2"/>
                </a:solidFill>
                <a:latin typeface="Arial"/>
                <a:ea typeface="DejaVu Sans"/>
              </a:rPr>
              <a:t>Social problems</a:t>
            </a:r>
            <a:endParaRPr b="0" lang="en-GB" sz="2200" spc="-1" strike="noStrike">
              <a:latin typeface="Arial"/>
            </a:endParaRPr>
          </a:p>
          <a:p>
            <a:pPr marL="216000" indent="-212760">
              <a:lnSpc>
                <a:spcPct val="100000"/>
              </a:lnSpc>
              <a:buClr>
                <a:srgbClr val="ffffff"/>
              </a:buClr>
              <a:buSzPct val="45000"/>
              <a:buFont typeface="Wingdings" charset="2"/>
              <a:buChar char=""/>
            </a:pPr>
            <a:r>
              <a:rPr b="0" lang="en-GB" sz="2200" spc="-1" strike="noStrike">
                <a:solidFill>
                  <a:srgbClr val="e2e2e2"/>
                </a:solidFill>
                <a:latin typeface="Arial"/>
                <a:ea typeface="DejaVu Sans"/>
              </a:rPr>
              <a:t>High levels of poverty</a:t>
            </a:r>
            <a:endParaRPr b="0" lang="en-GB" sz="2200" spc="-1" strike="noStrike">
              <a:latin typeface="Arial"/>
            </a:endParaRPr>
          </a:p>
          <a:p>
            <a:pPr marL="216000" indent="-212760">
              <a:lnSpc>
                <a:spcPct val="100000"/>
              </a:lnSpc>
              <a:buClr>
                <a:srgbClr val="ffffff"/>
              </a:buClr>
              <a:buSzPct val="45000"/>
              <a:buFont typeface="Wingdings" charset="2"/>
              <a:buChar char=""/>
            </a:pPr>
            <a:r>
              <a:rPr b="0" lang="en-GB" sz="2200" spc="-1" strike="noStrike">
                <a:solidFill>
                  <a:srgbClr val="e2e2e2"/>
                </a:solidFill>
                <a:latin typeface="Arial"/>
                <a:ea typeface="DejaVu Sans"/>
              </a:rPr>
              <a:t>Racial conflict</a:t>
            </a:r>
            <a:endParaRPr b="0" lang="en-GB" sz="2200" spc="-1" strike="noStrike">
              <a:latin typeface="Arial"/>
            </a:endParaRPr>
          </a:p>
          <a:p>
            <a:pPr marL="216000" indent="-212760">
              <a:lnSpc>
                <a:spcPct val="100000"/>
              </a:lnSpc>
              <a:buClr>
                <a:srgbClr val="ffffff"/>
              </a:buClr>
              <a:buSzPct val="45000"/>
              <a:buFont typeface="Wingdings" charset="2"/>
              <a:buChar char=""/>
            </a:pPr>
            <a:r>
              <a:rPr b="0" lang="en-GB" sz="2200" spc="-1" strike="noStrike">
                <a:solidFill>
                  <a:srgbClr val="e2e2e2"/>
                </a:solidFill>
                <a:latin typeface="Arial"/>
                <a:ea typeface="DejaVu Sans"/>
              </a:rPr>
              <a:t>(informal housing in LEDC’s</a:t>
            </a:r>
            <a:r>
              <a:rPr b="0" lang="en-GB" sz="1800" spc="-1" strike="noStrike">
                <a:solidFill>
                  <a:srgbClr val="e2e2e2"/>
                </a:solidFill>
                <a:latin typeface="Arial"/>
                <a:ea typeface="DejaVu Sans"/>
              </a:rPr>
              <a:t>)</a:t>
            </a:r>
            <a:endParaRPr b="0" lang="en-GB" sz="1800" spc="-1" strike="noStrike">
              <a:latin typeface="Arial"/>
            </a:endParaRPr>
          </a:p>
          <a:p>
            <a:pPr>
              <a:lnSpc>
                <a:spcPct val="100000"/>
              </a:lnSpc>
            </a:pPr>
            <a:endParaRPr b="0" lang="en-GB" sz="18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4" name="CustomShape 1"/>
          <p:cNvSpPr/>
          <p:nvPr/>
        </p:nvSpPr>
        <p:spPr>
          <a:xfrm>
            <a:off x="648000" y="479520"/>
            <a:ext cx="8852760" cy="59904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GB" sz="3600" spc="-1" strike="noStrike">
                <a:solidFill>
                  <a:srgbClr val="e2e2e2"/>
                </a:solidFill>
                <a:latin typeface="Arial"/>
                <a:ea typeface="DejaVu Sans"/>
              </a:rPr>
              <a:t>Problems</a:t>
            </a:r>
            <a:r>
              <a:rPr b="0" lang="en-GB" sz="3600" spc="-1" strike="noStrike">
                <a:solidFill>
                  <a:srgbClr val="000000"/>
                </a:solidFill>
                <a:latin typeface="Arial"/>
                <a:ea typeface="DejaVu Sans"/>
              </a:rPr>
              <a:t> </a:t>
            </a:r>
            <a:r>
              <a:rPr b="0" lang="en-GB" sz="3600" spc="-1" strike="noStrike">
                <a:solidFill>
                  <a:srgbClr val="e2e2e2"/>
                </a:solidFill>
                <a:latin typeface="Arial"/>
                <a:ea typeface="DejaVu Sans"/>
              </a:rPr>
              <a:t>of urban areas</a:t>
            </a:r>
            <a:endParaRPr b="0" lang="en-GB" sz="3600" spc="-1" strike="noStrike">
              <a:latin typeface="Arial"/>
            </a:endParaRPr>
          </a:p>
        </p:txBody>
      </p:sp>
      <p:sp>
        <p:nvSpPr>
          <p:cNvPr id="495" name="CustomShape 2"/>
          <p:cNvSpPr/>
          <p:nvPr/>
        </p:nvSpPr>
        <p:spPr>
          <a:xfrm>
            <a:off x="504000" y="1152000"/>
            <a:ext cx="11300760" cy="4811400"/>
          </a:xfrm>
          <a:prstGeom prst="rect">
            <a:avLst/>
          </a:prstGeom>
          <a:noFill/>
          <a:ln>
            <a:noFill/>
          </a:ln>
        </p:spPr>
        <p:style>
          <a:lnRef idx="0"/>
          <a:fillRef idx="0"/>
          <a:effectRef idx="0"/>
          <a:fontRef idx="minor"/>
        </p:style>
        <p:txBody>
          <a:bodyPr lIns="90000" rIns="90000" tIns="45000" bIns="45000">
            <a:noAutofit/>
          </a:bodyPr>
          <a:p>
            <a:pPr marL="216000" indent="-215280">
              <a:lnSpc>
                <a:spcPct val="100000"/>
              </a:lnSpc>
              <a:buClr>
                <a:srgbClr val="e2e2e2"/>
              </a:buClr>
              <a:buFont typeface="Symbol"/>
              <a:buChar char=""/>
            </a:pPr>
            <a:r>
              <a:rPr b="0" lang="en-GB" sz="2200" spc="-1" strike="noStrike">
                <a:solidFill>
                  <a:srgbClr val="e2e2e2"/>
                </a:solidFill>
                <a:latin typeface="Arial"/>
                <a:ea typeface="DejaVu Sans"/>
              </a:rPr>
              <a:t>You saw in your Southampton case study for the settlement unit that areas of the city had undergone redevelopment to counter act some of these problems. Read the articles again and make notes on the problems and the solutions the local government have found. </a:t>
            </a:r>
            <a:endParaRPr b="0" lang="en-GB" sz="2200" spc="-1" strike="noStrike">
              <a:latin typeface="Arial"/>
            </a:endParaRPr>
          </a:p>
          <a:p>
            <a:pPr marL="216000" indent="-215280">
              <a:lnSpc>
                <a:spcPct val="100000"/>
              </a:lnSpc>
              <a:buClr>
                <a:srgbClr val="e2e2e2"/>
              </a:buClr>
              <a:buFont typeface="Symbol"/>
              <a:buChar char=""/>
            </a:pPr>
            <a:r>
              <a:rPr b="0" lang="en-GB" sz="2200" spc="-1" strike="noStrike">
                <a:solidFill>
                  <a:srgbClr val="e2e2e2"/>
                </a:solidFill>
                <a:latin typeface="Arial"/>
                <a:ea typeface="DejaVu Sans"/>
              </a:rPr>
              <a:t>Here are the articles again: </a:t>
            </a:r>
            <a:endParaRPr b="0" lang="en-GB" sz="2200" spc="-1" strike="noStrike">
              <a:latin typeface="Arial"/>
            </a:endParaRPr>
          </a:p>
          <a:p>
            <a:pPr marL="216000" indent="-215280">
              <a:lnSpc>
                <a:spcPct val="100000"/>
              </a:lnSpc>
              <a:buClr>
                <a:srgbClr val="e2e2e2"/>
              </a:buClr>
              <a:buFont typeface="Symbol"/>
              <a:buChar char=""/>
            </a:pPr>
            <a:r>
              <a:rPr b="0" lang="en-GB" sz="2200" spc="-1" strike="noStrike" u="sng">
                <a:solidFill>
                  <a:srgbClr val="c9a057"/>
                </a:solidFill>
                <a:uFillTx/>
                <a:latin typeface="Arial"/>
                <a:ea typeface="DejaVu Sans"/>
                <a:hlinkClick r:id="rId1"/>
              </a:rPr>
              <a:t>Southampton regeneration</a:t>
            </a:r>
            <a:endParaRPr b="0" lang="en-GB" sz="2200" spc="-1" strike="noStrike">
              <a:latin typeface="Arial"/>
            </a:endParaRPr>
          </a:p>
          <a:p>
            <a:pPr marL="216000" indent="-215280">
              <a:lnSpc>
                <a:spcPct val="100000"/>
              </a:lnSpc>
              <a:buClr>
                <a:srgbClr val="e2e2e2"/>
              </a:buClr>
              <a:buFont typeface="Symbol"/>
              <a:buChar char=""/>
            </a:pPr>
            <a:r>
              <a:rPr b="0" lang="en-GB" sz="2200" spc="-1" strike="noStrike" u="sng">
                <a:solidFill>
                  <a:srgbClr val="c9a057"/>
                </a:solidFill>
                <a:uFillTx/>
                <a:latin typeface="Arial"/>
                <a:ea typeface="DejaVu Sans"/>
                <a:hlinkClick r:id="rId2"/>
              </a:rPr>
              <a:t>Southampton in the spotlight</a:t>
            </a:r>
            <a:endParaRPr b="0" lang="en-GB" sz="2200" spc="-1" strike="noStrike">
              <a:latin typeface="Arial"/>
            </a:endParaRPr>
          </a:p>
          <a:p>
            <a:pPr marL="216000" indent="-215280">
              <a:lnSpc>
                <a:spcPct val="100000"/>
              </a:lnSpc>
              <a:buClr>
                <a:srgbClr val="e2e2e2"/>
              </a:buClr>
              <a:buFont typeface="Symbol"/>
              <a:buChar char=""/>
            </a:pPr>
            <a:r>
              <a:rPr b="0" lang="en-GB" sz="2200" spc="-1" strike="noStrike" u="sng">
                <a:solidFill>
                  <a:srgbClr val="c9a057"/>
                </a:solidFill>
                <a:uFillTx/>
                <a:latin typeface="Arial"/>
                <a:ea typeface="DejaVu Sans"/>
                <a:hlinkClick r:id="rId3"/>
              </a:rPr>
              <a:t>Waterfront revamp</a:t>
            </a:r>
            <a:endParaRPr b="0" lang="en-GB" sz="2200" spc="-1" strike="noStrike">
              <a:latin typeface="Arial"/>
            </a:endParaRPr>
          </a:p>
          <a:p>
            <a:pPr marL="216000" indent="-215280">
              <a:lnSpc>
                <a:spcPct val="100000"/>
              </a:lnSpc>
              <a:buClr>
                <a:srgbClr val="e2e2e2"/>
              </a:buClr>
              <a:buFont typeface="Symbol"/>
              <a:buChar char=""/>
            </a:pPr>
            <a:r>
              <a:rPr b="0" lang="en-GB" sz="2200" spc="-1" strike="noStrike" u="sng">
                <a:solidFill>
                  <a:srgbClr val="c9a057"/>
                </a:solidFill>
                <a:uFillTx/>
                <a:latin typeface="Arial"/>
                <a:ea typeface="DejaVu Sans"/>
                <a:hlinkClick r:id="rId4"/>
              </a:rPr>
              <a:t>CBD redevelopment</a:t>
            </a:r>
            <a:endParaRPr b="0" lang="en-GB" sz="2200" spc="-1" strike="noStrike">
              <a:latin typeface="Arial"/>
            </a:endParaRPr>
          </a:p>
          <a:p>
            <a:pPr marL="216000" indent="-215280">
              <a:lnSpc>
                <a:spcPct val="100000"/>
              </a:lnSpc>
              <a:buClr>
                <a:srgbClr val="e2e2e2"/>
              </a:buClr>
              <a:buFont typeface="Symbol"/>
              <a:buChar char=""/>
            </a:pPr>
            <a:r>
              <a:rPr b="0" lang="en-GB" sz="2200" spc="-1" strike="noStrike">
                <a:solidFill>
                  <a:srgbClr val="e2e2e2"/>
                </a:solidFill>
                <a:latin typeface="Arial"/>
                <a:ea typeface="DejaVu Sans"/>
              </a:rPr>
              <a:t> </a:t>
            </a:r>
            <a:endParaRPr b="0" lang="en-GB" sz="2200" spc="-1" strike="noStrike">
              <a:latin typeface="Arial"/>
            </a:endParaRPr>
          </a:p>
          <a:p>
            <a:pPr marL="216000" indent="-215280">
              <a:lnSpc>
                <a:spcPct val="100000"/>
              </a:lnSpc>
              <a:buClr>
                <a:srgbClr val="e2e2e2"/>
              </a:buClr>
              <a:buFont typeface="Symbol"/>
              <a:buChar char=""/>
            </a:pPr>
            <a:r>
              <a:rPr b="0" lang="en-GB" sz="2200" spc="-1" strike="noStrike">
                <a:solidFill>
                  <a:srgbClr val="e2e2e2"/>
                </a:solidFill>
                <a:latin typeface="Arial"/>
                <a:ea typeface="DejaVu Sans"/>
              </a:rPr>
              <a:t>Here are some new articles to read through.</a:t>
            </a:r>
            <a:endParaRPr b="0" lang="en-GB" sz="2200" spc="-1" strike="noStrike">
              <a:latin typeface="Arial"/>
            </a:endParaRPr>
          </a:p>
          <a:p>
            <a:pPr marL="216000" indent="-215280">
              <a:lnSpc>
                <a:spcPct val="100000"/>
              </a:lnSpc>
              <a:buClr>
                <a:srgbClr val="e2e2e2"/>
              </a:buClr>
              <a:buFont typeface="Symbol"/>
              <a:buChar char=""/>
            </a:pPr>
            <a:r>
              <a:rPr b="0" lang="en-GB" sz="2200" spc="-1" strike="noStrike" u="sng">
                <a:solidFill>
                  <a:srgbClr val="c9a057"/>
                </a:solidFill>
                <a:uFillTx/>
                <a:latin typeface="Arial"/>
                <a:ea typeface="DejaVu Sans"/>
                <a:hlinkClick r:id="rId5"/>
              </a:rPr>
              <a:t>Exit point to place to stay</a:t>
            </a:r>
            <a:endParaRPr b="0" lang="en-GB" sz="2200" spc="-1" strike="noStrike">
              <a:latin typeface="Arial"/>
            </a:endParaRPr>
          </a:p>
          <a:p>
            <a:pPr marL="216000" indent="-215280">
              <a:lnSpc>
                <a:spcPct val="100000"/>
              </a:lnSpc>
              <a:buClr>
                <a:srgbClr val="e2e2e2"/>
              </a:buClr>
              <a:buFont typeface="Symbol"/>
              <a:buChar char=""/>
            </a:pPr>
            <a:r>
              <a:rPr b="0" lang="en-GB" sz="2200" spc="-1" strike="noStrike" u="sng">
                <a:solidFill>
                  <a:srgbClr val="c9a057"/>
                </a:solidFill>
                <a:uFillTx/>
                <a:latin typeface="Arial"/>
                <a:ea typeface="DejaVu Sans"/>
                <a:hlinkClick r:id="rId6"/>
              </a:rPr>
              <a:t>Regeneration scheme housing</a:t>
            </a:r>
            <a:endParaRPr b="0" lang="en-GB" sz="2200" spc="-1" strike="noStrike">
              <a:latin typeface="Arial"/>
            </a:endParaRPr>
          </a:p>
          <a:p>
            <a:pPr marL="216000" indent="-215280">
              <a:lnSpc>
                <a:spcPct val="100000"/>
              </a:lnSpc>
              <a:buClr>
                <a:srgbClr val="e2e2e2"/>
              </a:buClr>
              <a:buFont typeface="Symbol"/>
              <a:buChar char=""/>
            </a:pPr>
            <a:r>
              <a:rPr b="0" lang="en-GB" sz="2200" spc="-1" strike="noStrike" u="sng">
                <a:solidFill>
                  <a:srgbClr val="c9a057"/>
                </a:solidFill>
                <a:uFillTx/>
                <a:latin typeface="Arial"/>
                <a:ea typeface="DejaVu Sans"/>
                <a:hlinkClick r:id="rId7"/>
              </a:rPr>
              <a:t>Redevelopment of brownfield site</a:t>
            </a:r>
            <a:r>
              <a:rPr b="0" lang="en-GB" sz="2200" spc="-1" strike="noStrike">
                <a:solidFill>
                  <a:srgbClr val="e2e2e2"/>
                </a:solidFill>
                <a:latin typeface="Arial"/>
                <a:ea typeface="DejaVu Sans"/>
              </a:rPr>
              <a:t> and this one </a:t>
            </a:r>
            <a:r>
              <a:rPr b="0" lang="en-GB" sz="2200" spc="-1" strike="noStrike" u="sng">
                <a:solidFill>
                  <a:srgbClr val="c9a057"/>
                </a:solidFill>
                <a:uFillTx/>
                <a:latin typeface="Arial"/>
                <a:ea typeface="DejaVu Sans"/>
                <a:hlinkClick r:id="rId8"/>
              </a:rPr>
              <a:t>Wind turbine factory</a:t>
            </a:r>
            <a:endParaRPr b="0" lang="en-GB" sz="2200" spc="-1" strike="noStrike">
              <a:latin typeface="Arial"/>
            </a:endParaRPr>
          </a:p>
          <a:p>
            <a:pPr marL="216000" indent="-215280">
              <a:lnSpc>
                <a:spcPct val="100000"/>
              </a:lnSpc>
              <a:buClr>
                <a:srgbClr val="e2e2e2"/>
              </a:buClr>
              <a:buFont typeface="Symbol"/>
              <a:buChar char=""/>
            </a:pPr>
            <a:r>
              <a:rPr b="0" lang="en-GB" sz="2200" spc="-1" strike="noStrike" u="sng">
                <a:solidFill>
                  <a:srgbClr val="c9a057"/>
                </a:solidFill>
                <a:uFillTx/>
                <a:latin typeface="Arial"/>
                <a:ea typeface="DejaVu Sans"/>
                <a:hlinkClick r:id="rId9"/>
              </a:rPr>
              <a:t>Conflict due to redevelopment</a:t>
            </a:r>
            <a:endParaRPr b="0" lang="en-GB" sz="2200" spc="-1" strike="noStrike">
              <a:latin typeface="Arial"/>
            </a:endParaRPr>
          </a:p>
          <a:p>
            <a:pPr>
              <a:lnSpc>
                <a:spcPct val="100000"/>
              </a:lnSpc>
            </a:pPr>
            <a:endParaRPr b="0" lang="en-GB" sz="2200" spc="-1" strike="noStrike">
              <a:latin typeface="Arial"/>
            </a:endParaRPr>
          </a:p>
        </p:txBody>
      </p:sp>
      <p:sp>
        <p:nvSpPr>
          <p:cNvPr id="496" name="CustomShape 3"/>
          <p:cNvSpPr/>
          <p:nvPr/>
        </p:nvSpPr>
        <p:spPr>
          <a:xfrm>
            <a:off x="5976000" y="2304000"/>
            <a:ext cx="5828760" cy="3956760"/>
          </a:xfrm>
          <a:prstGeom prst="rect">
            <a:avLst/>
          </a:prstGeom>
          <a:noFill/>
          <a:ln>
            <a:noFill/>
          </a:ln>
        </p:spPr>
        <p:style>
          <a:lnRef idx="0"/>
          <a:fillRef idx="0"/>
          <a:effectRef idx="0"/>
          <a:fontRef idx="minor"/>
        </p:style>
        <p:txBody>
          <a:bodyPr lIns="90000" rIns="90000" tIns="45000" bIns="45000">
            <a:noAutofit/>
          </a:bodyPr>
          <a:p>
            <a:pPr>
              <a:lnSpc>
                <a:spcPct val="100000"/>
              </a:lnSpc>
            </a:pPr>
            <a:endParaRPr b="0" lang="en-GB" sz="1800" spc="-1" strike="noStrike">
              <a:latin typeface="Arial"/>
            </a:endParaRPr>
          </a:p>
          <a:p>
            <a:pPr>
              <a:lnSpc>
                <a:spcPct val="100000"/>
              </a:lnSpc>
            </a:pPr>
            <a:r>
              <a:rPr b="0" lang="en-GB" sz="2200" spc="-1" strike="noStrike">
                <a:solidFill>
                  <a:srgbClr val="e2e2e2"/>
                </a:solidFill>
                <a:latin typeface="Arial"/>
                <a:ea typeface="DejaVu Sans"/>
              </a:rPr>
              <a:t> </a:t>
            </a:r>
            <a:endParaRPr b="0" lang="en-GB" sz="2200" spc="-1" strike="noStrike">
              <a:latin typeface="Arial"/>
            </a:endParaRPr>
          </a:p>
          <a:p>
            <a:pPr>
              <a:lnSpc>
                <a:spcPct val="100000"/>
              </a:lnSpc>
            </a:pPr>
            <a:endParaRPr b="0" lang="en-GB" sz="22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7" name="CustomShape 1"/>
          <p:cNvSpPr/>
          <p:nvPr/>
        </p:nvSpPr>
        <p:spPr>
          <a:xfrm>
            <a:off x="288000" y="191520"/>
            <a:ext cx="10366560" cy="59904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GB" sz="3600" spc="-1" strike="noStrike">
                <a:solidFill>
                  <a:srgbClr val="e2e2e2"/>
                </a:solidFill>
                <a:latin typeface="Arial"/>
                <a:ea typeface="DejaVu Sans"/>
              </a:rPr>
              <a:t>Some solutions to the problems</a:t>
            </a:r>
            <a:r>
              <a:rPr b="0" lang="en-GB" sz="3600" spc="-1" strike="noStrike">
                <a:solidFill>
                  <a:srgbClr val="000000"/>
                </a:solidFill>
                <a:latin typeface="Arial"/>
                <a:ea typeface="DejaVu Sans"/>
              </a:rPr>
              <a:t> </a:t>
            </a:r>
            <a:r>
              <a:rPr b="0" lang="en-GB" sz="3600" spc="-1" strike="noStrike">
                <a:solidFill>
                  <a:srgbClr val="e2e2e2"/>
                </a:solidFill>
                <a:latin typeface="Arial"/>
                <a:ea typeface="DejaVu Sans"/>
              </a:rPr>
              <a:t>of urban areas</a:t>
            </a:r>
            <a:endParaRPr b="0" lang="en-GB" sz="3600" spc="-1" strike="noStrike">
              <a:latin typeface="Arial"/>
            </a:endParaRPr>
          </a:p>
        </p:txBody>
      </p:sp>
      <p:sp>
        <p:nvSpPr>
          <p:cNvPr id="498" name="CustomShape 2"/>
          <p:cNvSpPr/>
          <p:nvPr/>
        </p:nvSpPr>
        <p:spPr>
          <a:xfrm>
            <a:off x="504000" y="936000"/>
            <a:ext cx="11374560" cy="532728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GB" sz="2200" spc="-1" strike="noStrike">
                <a:solidFill>
                  <a:srgbClr val="e2e2e2"/>
                </a:solidFill>
                <a:latin typeface="Arial"/>
                <a:ea typeface="DejaVu Sans"/>
              </a:rPr>
              <a:t>Here are some other case studies – follow the links and make notes on how different cities have tried to tackle different problems, and how successful they have been.</a:t>
            </a:r>
            <a:endParaRPr b="0" lang="en-GB" sz="2200" spc="-1" strike="noStrike">
              <a:latin typeface="Arial"/>
            </a:endParaRPr>
          </a:p>
          <a:p>
            <a:pPr>
              <a:lnSpc>
                <a:spcPct val="100000"/>
              </a:lnSpc>
            </a:pPr>
            <a:endParaRPr b="0" lang="en-GB" sz="2200" spc="-1" strike="noStrike">
              <a:latin typeface="Arial"/>
            </a:endParaRPr>
          </a:p>
          <a:p>
            <a:pPr>
              <a:lnSpc>
                <a:spcPct val="100000"/>
              </a:lnSpc>
            </a:pPr>
            <a:r>
              <a:rPr b="0" lang="en-GB" sz="2200" spc="-1" strike="noStrike">
                <a:solidFill>
                  <a:srgbClr val="e2e2e2"/>
                </a:solidFill>
                <a:latin typeface="Arial"/>
                <a:ea typeface="DejaVu Sans"/>
              </a:rPr>
              <a:t>Congestion and poor accessibility:</a:t>
            </a:r>
            <a:endParaRPr b="0" lang="en-GB" sz="2200" spc="-1" strike="noStrike">
              <a:latin typeface="Arial"/>
            </a:endParaRPr>
          </a:p>
          <a:p>
            <a:pPr marL="216000" indent="-214560">
              <a:lnSpc>
                <a:spcPct val="100000"/>
              </a:lnSpc>
              <a:buClr>
                <a:srgbClr val="e2e2e2"/>
              </a:buClr>
              <a:buFont typeface="Symbol"/>
              <a:buChar char=""/>
            </a:pPr>
            <a:r>
              <a:rPr b="0" lang="en-GB" sz="2200" spc="-1" strike="noStrike">
                <a:solidFill>
                  <a:srgbClr val="e2e2e2"/>
                </a:solidFill>
                <a:latin typeface="Arial"/>
                <a:ea typeface="DejaVu Sans"/>
              </a:rPr>
              <a:t>Park and ride schemes – </a:t>
            </a:r>
            <a:r>
              <a:rPr b="0" lang="en-GB" sz="2200" spc="-1" strike="noStrike" u="sng">
                <a:solidFill>
                  <a:srgbClr val="c9a057"/>
                </a:solidFill>
                <a:uFillTx/>
                <a:latin typeface="Arial"/>
                <a:ea typeface="DejaVu Sans"/>
                <a:hlinkClick r:id="rId1"/>
              </a:rPr>
              <a:t>link to news report</a:t>
            </a:r>
            <a:r>
              <a:rPr b="0" lang="en-GB" sz="2200" spc="-1" strike="noStrike">
                <a:solidFill>
                  <a:srgbClr val="e2e2e2"/>
                </a:solidFill>
                <a:latin typeface="Arial"/>
                <a:ea typeface="DejaVu Sans"/>
              </a:rPr>
              <a:t> on park and ride in Birmingham</a:t>
            </a:r>
            <a:endParaRPr b="0" lang="en-GB" sz="2200" spc="-1" strike="noStrike">
              <a:latin typeface="Arial"/>
            </a:endParaRPr>
          </a:p>
          <a:p>
            <a:pPr marL="216000" indent="-214560">
              <a:lnSpc>
                <a:spcPct val="100000"/>
              </a:lnSpc>
              <a:buClr>
                <a:srgbClr val="e2e2e2"/>
              </a:buClr>
              <a:buFont typeface="Symbol"/>
              <a:buChar char=""/>
            </a:pPr>
            <a:r>
              <a:rPr b="0" lang="en-GB" sz="2200" spc="-1" strike="noStrike">
                <a:solidFill>
                  <a:srgbClr val="e2e2e2"/>
                </a:solidFill>
                <a:latin typeface="Arial"/>
                <a:ea typeface="DejaVu Sans"/>
              </a:rPr>
              <a:t>Improved public transport: </a:t>
            </a:r>
            <a:r>
              <a:rPr b="0" lang="en-GB" sz="2200" spc="-1" strike="noStrike" u="sng">
                <a:solidFill>
                  <a:srgbClr val="c9a057"/>
                </a:solidFill>
                <a:uFillTx/>
                <a:latin typeface="Arial"/>
                <a:ea typeface="DejaVu Sans"/>
                <a:hlinkClick r:id="rId2"/>
              </a:rPr>
              <a:t>website</a:t>
            </a:r>
            <a:r>
              <a:rPr b="0" lang="en-GB" sz="2200" spc="-1" strike="noStrike">
                <a:solidFill>
                  <a:srgbClr val="e2e2e2"/>
                </a:solidFill>
                <a:latin typeface="Arial"/>
                <a:ea typeface="DejaVu Sans"/>
              </a:rPr>
              <a:t> Curitiba Brazil</a:t>
            </a:r>
            <a:endParaRPr b="0" lang="en-GB" sz="2200" spc="-1" strike="noStrike">
              <a:latin typeface="Arial"/>
            </a:endParaRPr>
          </a:p>
          <a:p>
            <a:pPr marL="216000" indent="-214560">
              <a:lnSpc>
                <a:spcPct val="100000"/>
              </a:lnSpc>
              <a:buClr>
                <a:srgbClr val="e2e2e2"/>
              </a:buClr>
              <a:buFont typeface="Symbol"/>
              <a:buChar char=""/>
            </a:pPr>
            <a:r>
              <a:rPr b="0" lang="en-GB" sz="2200" spc="-1" strike="noStrike">
                <a:solidFill>
                  <a:srgbClr val="e2e2e2"/>
                </a:solidFill>
                <a:latin typeface="Arial"/>
                <a:ea typeface="DejaVu Sans"/>
              </a:rPr>
              <a:t>Bike hire scheme – Barclay Bikes (London)</a:t>
            </a:r>
            <a:r>
              <a:rPr b="0" lang="en-GB" sz="2200" spc="-1" strike="noStrike" u="sng">
                <a:solidFill>
                  <a:srgbClr val="c9a057"/>
                </a:solidFill>
                <a:uFillTx/>
                <a:latin typeface="Arial"/>
                <a:ea typeface="DejaVu Sans"/>
                <a:hlinkClick r:id="rId3"/>
              </a:rPr>
              <a:t> Video</a:t>
            </a:r>
            <a:endParaRPr b="0" lang="en-GB" sz="2200" spc="-1" strike="noStrike">
              <a:latin typeface="Arial"/>
            </a:endParaRPr>
          </a:p>
          <a:p>
            <a:pPr marL="216000" indent="-214560">
              <a:lnSpc>
                <a:spcPct val="100000"/>
              </a:lnSpc>
              <a:buClr>
                <a:srgbClr val="e2e2e2"/>
              </a:buClr>
              <a:buFont typeface="Symbol"/>
              <a:buChar char=""/>
            </a:pPr>
            <a:r>
              <a:rPr b="0" lang="en-GB" sz="2200" spc="-1" strike="noStrike">
                <a:solidFill>
                  <a:srgbClr val="e2e2e2"/>
                </a:solidFill>
                <a:latin typeface="Arial"/>
                <a:ea typeface="DejaVu Sans"/>
              </a:rPr>
              <a:t>Congestion zone – extra fee to drive in CBD (London). </a:t>
            </a:r>
            <a:r>
              <a:rPr b="0" lang="en-GB" sz="2200" spc="-1" strike="noStrike" u="sng">
                <a:solidFill>
                  <a:srgbClr val="c9a057"/>
                </a:solidFill>
                <a:uFillTx/>
                <a:latin typeface="Arial"/>
                <a:ea typeface="DejaVu Sans"/>
                <a:hlinkClick r:id="rId4"/>
              </a:rPr>
              <a:t>video</a:t>
            </a:r>
            <a:endParaRPr b="0" lang="en-GB" sz="2200" spc="-1" strike="noStrike">
              <a:latin typeface="Arial"/>
            </a:endParaRPr>
          </a:p>
          <a:p>
            <a:pPr>
              <a:lnSpc>
                <a:spcPct val="100000"/>
              </a:lnSpc>
            </a:pPr>
            <a:endParaRPr b="0" lang="en-GB" sz="2200" spc="-1" strike="noStrike">
              <a:latin typeface="Arial"/>
            </a:endParaRPr>
          </a:p>
          <a:p>
            <a:pPr>
              <a:lnSpc>
                <a:spcPct val="100000"/>
              </a:lnSpc>
            </a:pPr>
            <a:r>
              <a:rPr b="0" lang="en-GB" sz="2200" spc="-1" strike="noStrike">
                <a:solidFill>
                  <a:srgbClr val="e2e2e2"/>
                </a:solidFill>
                <a:latin typeface="Arial"/>
                <a:ea typeface="DejaVu Sans"/>
              </a:rPr>
              <a:t>Retailers leaving due to high costs in CBD -  leaves derelict buildings – Regeneration projects –  Birmingham- current and future projects </a:t>
            </a:r>
            <a:r>
              <a:rPr b="0" lang="en-GB" sz="2200" spc="-1" strike="noStrike" u="sng">
                <a:solidFill>
                  <a:srgbClr val="c9a057"/>
                </a:solidFill>
                <a:uFillTx/>
                <a:latin typeface="Arial"/>
                <a:ea typeface="DejaVu Sans"/>
                <a:hlinkClick r:id="rId5"/>
              </a:rPr>
              <a:t>website and video:</a:t>
            </a:r>
            <a:r>
              <a:rPr b="0" lang="en-GB" sz="2200" spc="-1" strike="noStrike">
                <a:solidFill>
                  <a:srgbClr val="e2e2e2"/>
                </a:solidFill>
                <a:latin typeface="Arial"/>
                <a:ea typeface="DejaVu Sans"/>
              </a:rPr>
              <a:t> further details of past projects </a:t>
            </a:r>
            <a:r>
              <a:rPr b="0" lang="en-GB" sz="2200" spc="-1" strike="noStrike" u="sng">
                <a:solidFill>
                  <a:srgbClr val="c9a057"/>
                </a:solidFill>
                <a:uFillTx/>
                <a:latin typeface="Arial"/>
                <a:ea typeface="DejaVu Sans"/>
                <a:hlinkClick r:id="rId6"/>
              </a:rPr>
              <a:t>read here: Big City Plan</a:t>
            </a:r>
            <a:r>
              <a:rPr b="0" lang="en-GB" sz="2200" spc="-1" strike="noStrike">
                <a:solidFill>
                  <a:srgbClr val="e2e2e2"/>
                </a:solidFill>
                <a:latin typeface="Arial"/>
                <a:ea typeface="DejaVu Sans"/>
              </a:rPr>
              <a:t>.</a:t>
            </a:r>
            <a:endParaRPr b="0" lang="en-GB" sz="2200" spc="-1" strike="noStrike">
              <a:latin typeface="Arial"/>
            </a:endParaRPr>
          </a:p>
          <a:p>
            <a:pPr>
              <a:lnSpc>
                <a:spcPct val="100000"/>
              </a:lnSpc>
            </a:pPr>
            <a:endParaRPr b="0" lang="en-GB" sz="2200" spc="-1" strike="noStrike">
              <a:latin typeface="Arial"/>
            </a:endParaRPr>
          </a:p>
        </p:txBody>
      </p:sp>
      <p:sp>
        <p:nvSpPr>
          <p:cNvPr id="499" name="CustomShape 3"/>
          <p:cNvSpPr/>
          <p:nvPr/>
        </p:nvSpPr>
        <p:spPr>
          <a:xfrm>
            <a:off x="6336000" y="1008000"/>
            <a:ext cx="4678200" cy="1582200"/>
          </a:xfrm>
          <a:prstGeom prst="rect">
            <a:avLst/>
          </a:prstGeom>
          <a:noFill/>
          <a:ln>
            <a:noFill/>
          </a:ln>
        </p:spPr>
        <p:style>
          <a:lnRef idx="0"/>
          <a:fillRef idx="0"/>
          <a:effectRef idx="0"/>
          <a:fontRef idx="minor"/>
        </p:style>
      </p:sp>
      <p:sp>
        <p:nvSpPr>
          <p:cNvPr id="500" name="CustomShape 4"/>
          <p:cNvSpPr/>
          <p:nvPr/>
        </p:nvSpPr>
        <p:spPr>
          <a:xfrm>
            <a:off x="360000" y="4177800"/>
            <a:ext cx="12958560" cy="3956760"/>
          </a:xfrm>
          <a:prstGeom prst="rect">
            <a:avLst/>
          </a:prstGeom>
          <a:noFill/>
          <a:ln>
            <a:noFill/>
          </a:ln>
        </p:spPr>
        <p:style>
          <a:lnRef idx="0"/>
          <a:fillRef idx="0"/>
          <a:effectRef idx="0"/>
          <a:fontRef idx="minor"/>
        </p:style>
      </p:sp>
    </p:spTree>
  </p:cSld>
  <mc:AlternateContent>
    <mc:Choice Requires="p14">
      <p:transition spd="med" p14:dur="700">
        <p:fade/>
      </p:transition>
    </mc:Choice>
    <mc:Fallback>
      <p:transition spd="med">
        <p:fade/>
      </p:transition>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1" name="CustomShape 1"/>
          <p:cNvSpPr/>
          <p:nvPr/>
        </p:nvSpPr>
        <p:spPr>
          <a:xfrm>
            <a:off x="609480" y="273600"/>
            <a:ext cx="10969920" cy="114228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GB" sz="4400" spc="-1" strike="noStrike">
                <a:solidFill>
                  <a:srgbClr val="f5ddd9"/>
                </a:solidFill>
                <a:latin typeface="Arial"/>
                <a:ea typeface="DejaVu Sans"/>
              </a:rPr>
              <a:t>Rapid urban growth</a:t>
            </a:r>
            <a:endParaRPr b="0" lang="en-GB" sz="4400" spc="-1" strike="noStrike">
              <a:latin typeface="Arial"/>
            </a:endParaRPr>
          </a:p>
        </p:txBody>
      </p:sp>
      <p:sp>
        <p:nvSpPr>
          <p:cNvPr id="502" name="CustomShape 2"/>
          <p:cNvSpPr/>
          <p:nvPr/>
        </p:nvSpPr>
        <p:spPr>
          <a:xfrm>
            <a:off x="609480" y="1604520"/>
            <a:ext cx="10969920" cy="3974760"/>
          </a:xfrm>
          <a:prstGeom prst="rect">
            <a:avLst/>
          </a:prstGeom>
          <a:noFill/>
          <a:ln>
            <a:noFill/>
          </a:ln>
        </p:spPr>
        <p:style>
          <a:lnRef idx="0"/>
          <a:fillRef idx="0"/>
          <a:effectRef idx="0"/>
          <a:fontRef idx="minor"/>
        </p:style>
        <p:txBody>
          <a:bodyPr lIns="0" rIns="0" tIns="0" bIns="0">
            <a:normAutofit fontScale="41000"/>
          </a:bodyPr>
          <a:p>
            <a:pPr marL="432000" indent="-321480">
              <a:lnSpc>
                <a:spcPct val="100000"/>
              </a:lnSpc>
              <a:spcBef>
                <a:spcPts val="1417"/>
              </a:spcBef>
              <a:buClr>
                <a:srgbClr val="ffffff"/>
              </a:buClr>
              <a:buSzPct val="45000"/>
              <a:buFont typeface="Wingdings" charset="2"/>
              <a:buChar char=""/>
            </a:pPr>
            <a:r>
              <a:rPr b="0" lang="en-GB" sz="3200" spc="-1" strike="noStrike">
                <a:solidFill>
                  <a:srgbClr val="f5ddd9"/>
                </a:solidFill>
                <a:latin typeface="Arial"/>
                <a:ea typeface="DejaVu Sans"/>
              </a:rPr>
              <a:t>Growth changes the CBD but also has major impacts on </a:t>
            </a:r>
            <a:r>
              <a:rPr b="1" lang="en-GB" sz="3200" spc="-1" strike="noStrike" u="sng">
                <a:solidFill>
                  <a:srgbClr val="f5ddd9"/>
                </a:solidFill>
                <a:uFillTx/>
                <a:latin typeface="Arial"/>
                <a:ea typeface="DejaVu Sans"/>
              </a:rPr>
              <a:t>the rural-urban fringe</a:t>
            </a:r>
            <a:r>
              <a:rPr b="0" lang="en-GB" sz="3200" spc="-1" strike="noStrike">
                <a:solidFill>
                  <a:srgbClr val="f5ddd9"/>
                </a:solidFill>
                <a:latin typeface="Arial"/>
                <a:ea typeface="DejaVu Sans"/>
              </a:rPr>
              <a:t>, where the city meets the countryside. </a:t>
            </a:r>
            <a:endParaRPr b="0" lang="en-GB" sz="3200" spc="-1" strike="noStrike">
              <a:latin typeface="Arial"/>
            </a:endParaRPr>
          </a:p>
          <a:p>
            <a:pPr marL="432000" indent="-321480">
              <a:lnSpc>
                <a:spcPct val="100000"/>
              </a:lnSpc>
              <a:spcBef>
                <a:spcPts val="1417"/>
              </a:spcBef>
              <a:buClr>
                <a:srgbClr val="ffffff"/>
              </a:buClr>
              <a:buSzPct val="45000"/>
              <a:buFont typeface="Wingdings" charset="2"/>
              <a:buChar char=""/>
            </a:pPr>
            <a:r>
              <a:rPr b="1" lang="en-GB" sz="3200" spc="-1" strike="noStrike" u="sng">
                <a:solidFill>
                  <a:srgbClr val="f5ddd9"/>
                </a:solidFill>
                <a:uFillTx/>
                <a:latin typeface="Arial"/>
                <a:ea typeface="DejaVu Sans"/>
              </a:rPr>
              <a:t>Urban sprawl</a:t>
            </a:r>
            <a:r>
              <a:rPr b="0" lang="en-GB" sz="3200" spc="-1" strike="noStrike">
                <a:solidFill>
                  <a:srgbClr val="f5ddd9"/>
                </a:solidFill>
                <a:latin typeface="Arial"/>
                <a:ea typeface="DejaVu Sans"/>
              </a:rPr>
              <a:t> is the term given to the process of an urban area expanding to accommodate its growing population.</a:t>
            </a:r>
            <a:endParaRPr b="0" lang="en-GB" sz="3200" spc="-1" strike="noStrike">
              <a:latin typeface="Arial"/>
            </a:endParaRPr>
          </a:p>
          <a:p>
            <a:pPr marL="432000" indent="-321480">
              <a:lnSpc>
                <a:spcPct val="100000"/>
              </a:lnSpc>
              <a:spcBef>
                <a:spcPts val="1417"/>
              </a:spcBef>
              <a:buClr>
                <a:srgbClr val="ffffff"/>
              </a:buClr>
              <a:buSzPct val="45000"/>
              <a:buFont typeface="Wingdings" charset="2"/>
              <a:buChar char=""/>
            </a:pPr>
            <a:r>
              <a:rPr b="0" lang="en-GB" sz="3200" spc="-1" strike="noStrike">
                <a:solidFill>
                  <a:srgbClr val="f5ddd9"/>
                </a:solidFill>
                <a:latin typeface="Arial"/>
                <a:ea typeface="DejaVu Sans"/>
              </a:rPr>
              <a:t>This occurs because people have greater mobility, improved transport links, more disposable income to spend on recreation, longer holidays and the draw of the rural idyll = </a:t>
            </a:r>
            <a:r>
              <a:rPr b="1" lang="en-GB" sz="3200" spc="-1" strike="noStrike" u="sng">
                <a:solidFill>
                  <a:srgbClr val="f5ddd9"/>
                </a:solidFill>
                <a:uFillTx/>
                <a:latin typeface="Arial"/>
                <a:ea typeface="DejaVu Sans"/>
              </a:rPr>
              <a:t>counter-urbanisation</a:t>
            </a:r>
            <a:r>
              <a:rPr b="0" lang="en-GB" sz="3200" spc="-1" strike="noStrike">
                <a:solidFill>
                  <a:srgbClr val="f5ddd9"/>
                </a:solidFill>
                <a:latin typeface="Arial"/>
                <a:ea typeface="DejaVu Sans"/>
              </a:rPr>
              <a:t>.</a:t>
            </a:r>
            <a:endParaRPr b="0" lang="en-GB" sz="3200" spc="-1" strike="noStrike">
              <a:latin typeface="Arial"/>
            </a:endParaRPr>
          </a:p>
          <a:p>
            <a:pPr marL="432000" indent="-321480">
              <a:lnSpc>
                <a:spcPct val="100000"/>
              </a:lnSpc>
              <a:spcBef>
                <a:spcPts val="1417"/>
              </a:spcBef>
              <a:buClr>
                <a:srgbClr val="ffffff"/>
              </a:buClr>
              <a:buSzPct val="45000"/>
              <a:buFont typeface="Wingdings" charset="2"/>
              <a:buChar char=""/>
            </a:pPr>
            <a:r>
              <a:rPr b="0" lang="en-GB" sz="3200" spc="-1" strike="noStrike">
                <a:solidFill>
                  <a:srgbClr val="f5ddd9"/>
                </a:solidFill>
                <a:latin typeface="Arial"/>
                <a:ea typeface="DejaVu Sans"/>
              </a:rPr>
              <a:t>The rural-urban fringe provides the ideal location for golf courses, power stations, retail parks, supermarkets.</a:t>
            </a:r>
            <a:endParaRPr b="0" lang="en-GB" sz="3200" spc="-1" strike="noStrike">
              <a:latin typeface="Arial"/>
            </a:endParaRPr>
          </a:p>
          <a:p>
            <a:pPr marL="432000" indent="-321480">
              <a:lnSpc>
                <a:spcPct val="100000"/>
              </a:lnSpc>
              <a:spcBef>
                <a:spcPts val="1417"/>
              </a:spcBef>
              <a:buClr>
                <a:srgbClr val="ffffff"/>
              </a:buClr>
              <a:buSzPct val="45000"/>
              <a:buFont typeface="Wingdings" charset="2"/>
              <a:buChar char=""/>
            </a:pPr>
            <a:r>
              <a:rPr b="1" lang="en-GB" sz="3200" spc="-1" strike="noStrike" u="sng">
                <a:solidFill>
                  <a:srgbClr val="f5ddd9"/>
                </a:solidFill>
                <a:uFillTx/>
                <a:latin typeface="Arial"/>
                <a:ea typeface="DejaVu Sans"/>
              </a:rPr>
              <a:t>Green belts</a:t>
            </a:r>
            <a:r>
              <a:rPr b="1" lang="en-GB" sz="3200" spc="-1" strike="noStrike">
                <a:solidFill>
                  <a:srgbClr val="f5ddd9"/>
                </a:solidFill>
                <a:latin typeface="Arial"/>
                <a:ea typeface="DejaVu Sans"/>
              </a:rPr>
              <a:t> </a:t>
            </a:r>
            <a:r>
              <a:rPr b="0" lang="en-GB" sz="3200" spc="-1" strike="noStrike">
                <a:solidFill>
                  <a:srgbClr val="f5ddd9"/>
                </a:solidFill>
                <a:latin typeface="Arial"/>
                <a:ea typeface="DejaVu Sans"/>
              </a:rPr>
              <a:t>are used to try and control urban sprawl by putting legal limits on new developments in these fringe areas.   </a:t>
            </a:r>
            <a:endParaRPr b="0" lang="en-GB" sz="32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1" name="CustomShape 1"/>
          <p:cNvSpPr/>
          <p:nvPr/>
        </p:nvSpPr>
        <p:spPr>
          <a:xfrm>
            <a:off x="335520" y="260640"/>
            <a:ext cx="4894200" cy="813960"/>
          </a:xfrm>
          <a:prstGeom prst="rect">
            <a:avLst/>
          </a:prstGeom>
          <a:noFill/>
          <a:ln>
            <a:noFill/>
          </a:ln>
        </p:spPr>
        <p:style>
          <a:lnRef idx="0"/>
          <a:fillRef idx="0"/>
          <a:effectRef idx="0"/>
          <a:fontRef idx="minor"/>
        </p:style>
        <p:txBody>
          <a:bodyPr lIns="90000" rIns="90000" tIns="45000" bIns="45000" anchor="b">
            <a:noAutofit/>
          </a:bodyPr>
          <a:p>
            <a:pPr>
              <a:lnSpc>
                <a:spcPct val="90000"/>
              </a:lnSpc>
            </a:pPr>
            <a:r>
              <a:rPr b="0" lang="en-GB" sz="3400" spc="-1" strike="noStrike">
                <a:solidFill>
                  <a:srgbClr val="b2d0b4"/>
                </a:solidFill>
                <a:latin typeface="Century Schoolbook"/>
                <a:ea typeface="DejaVu Sans"/>
              </a:rPr>
              <a:t>Drawing challenge.</a:t>
            </a:r>
            <a:endParaRPr b="0" lang="en-GB" sz="3400" spc="-1" strike="noStrike">
              <a:latin typeface="Arial"/>
            </a:endParaRPr>
          </a:p>
        </p:txBody>
      </p:sp>
      <p:sp>
        <p:nvSpPr>
          <p:cNvPr id="442" name="CustomShape 2"/>
          <p:cNvSpPr/>
          <p:nvPr/>
        </p:nvSpPr>
        <p:spPr>
          <a:xfrm>
            <a:off x="4410000" y="492120"/>
            <a:ext cx="5025600" cy="682200"/>
          </a:xfrm>
          <a:prstGeom prst="rect">
            <a:avLst/>
          </a:prstGeom>
          <a:noFill/>
          <a:ln>
            <a:noFill/>
          </a:ln>
        </p:spPr>
        <p:style>
          <a:lnRef idx="0"/>
          <a:fillRef idx="0"/>
          <a:effectRef idx="0"/>
          <a:fontRef idx="minor"/>
        </p:style>
        <p:txBody>
          <a:bodyPr lIns="90000" rIns="90000" tIns="45000" bIns="45000" anchor="ctr">
            <a:noAutofit/>
          </a:bodyPr>
          <a:p>
            <a:pPr>
              <a:lnSpc>
                <a:spcPct val="90000"/>
              </a:lnSpc>
              <a:spcBef>
                <a:spcPts val="1001"/>
              </a:spcBef>
            </a:pPr>
            <a:r>
              <a:rPr b="1" lang="en-GB" sz="2000" spc="-1" strike="noStrike">
                <a:solidFill>
                  <a:srgbClr val="ffffff"/>
                </a:solidFill>
                <a:latin typeface="Century Schoolbook"/>
                <a:ea typeface="DejaVu Sans"/>
              </a:rPr>
              <a:t>Brisbane city, Australia</a:t>
            </a:r>
            <a:endParaRPr b="0" lang="en-GB" sz="2000" spc="-1" strike="noStrike">
              <a:latin typeface="Arial"/>
            </a:endParaRPr>
          </a:p>
        </p:txBody>
      </p:sp>
      <p:pic>
        <p:nvPicPr>
          <p:cNvPr id="443" name="Content Placeholder 6" descr=""/>
          <p:cNvPicPr/>
          <p:nvPr/>
        </p:nvPicPr>
        <p:blipFill>
          <a:blip r:embed="rId1"/>
          <a:stretch/>
        </p:blipFill>
        <p:spPr>
          <a:xfrm>
            <a:off x="335520" y="1130400"/>
            <a:ext cx="7845120" cy="5231880"/>
          </a:xfrm>
          <a:prstGeom prst="rect">
            <a:avLst/>
          </a:prstGeom>
          <a:ln>
            <a:noFill/>
          </a:ln>
        </p:spPr>
      </p:pic>
      <p:sp>
        <p:nvSpPr>
          <p:cNvPr id="444" name="CustomShape 3"/>
          <p:cNvSpPr/>
          <p:nvPr/>
        </p:nvSpPr>
        <p:spPr>
          <a:xfrm>
            <a:off x="8184240" y="116640"/>
            <a:ext cx="3812760" cy="6069600"/>
          </a:xfrm>
          <a:prstGeom prst="rect">
            <a:avLst/>
          </a:prstGeom>
          <a:noFill/>
          <a:ln>
            <a:noFill/>
          </a:ln>
        </p:spPr>
        <p:style>
          <a:lnRef idx="0"/>
          <a:fillRef idx="0"/>
          <a:effectRef idx="0"/>
          <a:fontRef idx="minor"/>
        </p:style>
        <p:txBody>
          <a:bodyPr lIns="90000" rIns="90000" tIns="45000" bIns="45000">
            <a:normAutofit fontScale="39000"/>
          </a:bodyPr>
          <a:p>
            <a:pPr marL="228600" indent="-225000">
              <a:lnSpc>
                <a:spcPct val="90000"/>
              </a:lnSpc>
              <a:spcBef>
                <a:spcPts val="1800"/>
              </a:spcBef>
              <a:buClr>
                <a:srgbClr val="b2d0b4"/>
              </a:buClr>
              <a:buFont typeface="Arial"/>
              <a:buChar char="•"/>
            </a:pPr>
            <a:r>
              <a:rPr b="0" lang="en-GB" sz="2400" spc="-1" strike="noStrike">
                <a:solidFill>
                  <a:srgbClr val="ffffff"/>
                </a:solidFill>
                <a:latin typeface="Arial"/>
                <a:ea typeface="DejaVu Sans"/>
              </a:rPr>
              <a:t>You are going to draw a city scape.  Describe what you would see to your partner based on the image and they have to draw it on their white board. </a:t>
            </a:r>
            <a:endParaRPr b="0" lang="en-GB" sz="2400" spc="-1" strike="noStrike">
              <a:latin typeface="Arial"/>
            </a:endParaRPr>
          </a:p>
          <a:p>
            <a:pPr marL="228600" indent="-225000">
              <a:lnSpc>
                <a:spcPct val="90000"/>
              </a:lnSpc>
              <a:spcBef>
                <a:spcPts val="1800"/>
              </a:spcBef>
              <a:buClr>
                <a:srgbClr val="b2d0b4"/>
              </a:buClr>
              <a:buFont typeface="Arial"/>
              <a:buChar char="•"/>
            </a:pPr>
            <a:r>
              <a:rPr b="0" lang="en-GB" sz="2400" spc="-1" strike="noStrike">
                <a:solidFill>
                  <a:srgbClr val="ffffff"/>
                </a:solidFill>
                <a:latin typeface="Arial"/>
                <a:ea typeface="DejaVu Sans"/>
              </a:rPr>
              <a:t>What do you notice about the buildings in this image?</a:t>
            </a:r>
            <a:endParaRPr b="0" lang="en-GB" sz="2400" spc="-1" strike="noStrike">
              <a:latin typeface="Arial"/>
            </a:endParaRPr>
          </a:p>
          <a:p>
            <a:pPr marL="228600" indent="-225000">
              <a:lnSpc>
                <a:spcPct val="90000"/>
              </a:lnSpc>
              <a:spcBef>
                <a:spcPts val="1800"/>
              </a:spcBef>
              <a:buClr>
                <a:srgbClr val="b2d0b4"/>
              </a:buClr>
              <a:buFont typeface="Arial"/>
              <a:buChar char="•"/>
            </a:pPr>
            <a:r>
              <a:rPr b="0" lang="en-GB" sz="2400" spc="-1" strike="noStrike">
                <a:solidFill>
                  <a:srgbClr val="ffffff"/>
                </a:solidFill>
                <a:latin typeface="Arial"/>
                <a:ea typeface="DejaVu Sans"/>
              </a:rPr>
              <a:t>Where is the centre of the city?</a:t>
            </a:r>
            <a:endParaRPr b="0" lang="en-GB" sz="2400" spc="-1" strike="noStrike">
              <a:latin typeface="Arial"/>
            </a:endParaRPr>
          </a:p>
          <a:p>
            <a:pPr marL="228600" indent="-225000">
              <a:lnSpc>
                <a:spcPct val="90000"/>
              </a:lnSpc>
              <a:spcBef>
                <a:spcPts val="1800"/>
              </a:spcBef>
              <a:buClr>
                <a:srgbClr val="b2d0b4"/>
              </a:buClr>
              <a:buFont typeface="Arial"/>
              <a:buChar char="•"/>
            </a:pPr>
            <a:r>
              <a:rPr b="0" lang="en-GB" sz="2400" spc="-1" strike="noStrike">
                <a:solidFill>
                  <a:srgbClr val="ffffff"/>
                </a:solidFill>
                <a:latin typeface="Arial"/>
                <a:ea typeface="DejaVu Sans"/>
              </a:rPr>
              <a:t>What type of buildings are there? Why do you think that is?</a:t>
            </a:r>
            <a:endParaRPr b="0" lang="en-GB" sz="2400" spc="-1" strike="noStrike">
              <a:latin typeface="Arial"/>
            </a:endParaRPr>
          </a:p>
          <a:p>
            <a:pPr marL="228600" indent="-225000">
              <a:lnSpc>
                <a:spcPct val="90000"/>
              </a:lnSpc>
              <a:spcBef>
                <a:spcPts val="1800"/>
              </a:spcBef>
              <a:buClr>
                <a:srgbClr val="b2d0b4"/>
              </a:buClr>
              <a:buFont typeface="Arial"/>
              <a:buChar char="•"/>
            </a:pPr>
            <a:r>
              <a:rPr b="0" lang="en-GB" sz="2400" spc="-1" strike="noStrike">
                <a:solidFill>
                  <a:srgbClr val="ffffff"/>
                </a:solidFill>
                <a:latin typeface="Arial"/>
                <a:ea typeface="DejaVu Sans"/>
              </a:rPr>
              <a:t>Which area do you think would be most expensive to buy a house in? Why?</a:t>
            </a:r>
            <a:endParaRPr b="0" lang="en-GB" sz="2400" spc="-1" strike="noStrike">
              <a:latin typeface="Arial"/>
            </a:endParaRPr>
          </a:p>
          <a:p>
            <a:pPr>
              <a:lnSpc>
                <a:spcPct val="90000"/>
              </a:lnSpc>
              <a:spcBef>
                <a:spcPts val="1800"/>
              </a:spcBef>
            </a:pPr>
            <a:r>
              <a:rPr b="0" lang="en-GB" sz="2400" spc="-1" strike="noStrike">
                <a:solidFill>
                  <a:srgbClr val="ffffff"/>
                </a:solidFill>
                <a:latin typeface="Arial"/>
                <a:ea typeface="DejaVu Sans"/>
              </a:rPr>
              <a:t>Imagine you are in the centre of this city and you walk all the way out to the suburbs in a straight line.  If you were to do this and sketch the buildings that you pass along the way you would have created a </a:t>
            </a:r>
            <a:r>
              <a:rPr b="1" lang="en-GB" sz="2400" spc="-1" strike="noStrike">
                <a:solidFill>
                  <a:srgbClr val="ffffff"/>
                </a:solidFill>
                <a:latin typeface="Arial"/>
                <a:ea typeface="DejaVu Sans"/>
              </a:rPr>
              <a:t>transect </a:t>
            </a:r>
            <a:r>
              <a:rPr b="0" lang="en-GB" sz="2400" spc="-1" strike="noStrike">
                <a:solidFill>
                  <a:srgbClr val="ffffff"/>
                </a:solidFill>
                <a:latin typeface="Arial"/>
                <a:ea typeface="DejaVu Sans"/>
              </a:rPr>
              <a:t>of the city. </a:t>
            </a:r>
            <a:r>
              <a:rPr b="1" lang="en-GB" sz="2400" spc="-1" strike="noStrike">
                <a:solidFill>
                  <a:srgbClr val="ffffff"/>
                </a:solidFill>
                <a:latin typeface="Arial"/>
                <a:ea typeface="DejaVu Sans"/>
              </a:rPr>
              <a:t>Transects </a:t>
            </a:r>
            <a:r>
              <a:rPr b="0" lang="en-GB" sz="2400" spc="-1" strike="noStrike">
                <a:solidFill>
                  <a:srgbClr val="ffffff"/>
                </a:solidFill>
                <a:latin typeface="Arial"/>
                <a:ea typeface="DejaVu Sans"/>
              </a:rPr>
              <a:t>help us to identify the different land use zones of a city. Take a virtual walk through</a:t>
            </a:r>
            <a:r>
              <a:rPr b="0" lang="en-GB" sz="2400" spc="-1" strike="noStrike">
                <a:solidFill>
                  <a:srgbClr val="ffffff"/>
                </a:solidFill>
                <a:latin typeface="Arial"/>
                <a:ea typeface="DejaVu Sans"/>
                <a:hlinkClick r:id="rId2"/>
              </a:rPr>
              <a:t> here</a:t>
            </a:r>
            <a:endParaRPr b="0" lang="en-GB" sz="24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3" name="CustomShape 1"/>
          <p:cNvSpPr/>
          <p:nvPr/>
        </p:nvSpPr>
        <p:spPr>
          <a:xfrm>
            <a:off x="345600" y="187920"/>
            <a:ext cx="5340600" cy="1898280"/>
          </a:xfrm>
          <a:prstGeom prst="rect">
            <a:avLst/>
          </a:prstGeom>
          <a:noFill/>
          <a:ln>
            <a:noFill/>
          </a:ln>
        </p:spPr>
        <p:style>
          <a:lnRef idx="0"/>
          <a:fillRef idx="0"/>
          <a:effectRef idx="0"/>
          <a:fontRef idx="minor"/>
        </p:style>
        <p:txBody>
          <a:bodyPr lIns="0" rIns="0" tIns="0" bIns="0" anchor="ctr">
            <a:noAutofit/>
          </a:bodyPr>
          <a:p>
            <a:pPr>
              <a:lnSpc>
                <a:spcPct val="100000"/>
              </a:lnSpc>
            </a:pPr>
            <a:r>
              <a:rPr b="0" lang="en-GB" sz="4000" spc="-1" strike="noStrike" u="sng">
                <a:solidFill>
                  <a:srgbClr val="ffffff"/>
                </a:solidFill>
                <a:uFillTx/>
                <a:latin typeface="Arial"/>
                <a:ea typeface="DejaVu Sans"/>
              </a:rPr>
              <a:t>Counter-urbanisation</a:t>
            </a:r>
            <a:endParaRPr b="0" lang="en-GB" sz="4000" spc="-1" strike="noStrike">
              <a:latin typeface="Arial"/>
            </a:endParaRPr>
          </a:p>
        </p:txBody>
      </p:sp>
      <p:sp>
        <p:nvSpPr>
          <p:cNvPr id="504" name="CustomShape 2"/>
          <p:cNvSpPr/>
          <p:nvPr/>
        </p:nvSpPr>
        <p:spPr>
          <a:xfrm>
            <a:off x="288000" y="1800000"/>
            <a:ext cx="3624120" cy="2302200"/>
          </a:xfrm>
          <a:prstGeom prst="rect">
            <a:avLst/>
          </a:prstGeom>
          <a:noFill/>
          <a:ln>
            <a:noFill/>
          </a:ln>
        </p:spPr>
        <p:style>
          <a:lnRef idx="0"/>
          <a:fillRef idx="0"/>
          <a:effectRef idx="0"/>
          <a:fontRef idx="minor"/>
        </p:style>
        <p:txBody>
          <a:bodyPr lIns="0" rIns="0" tIns="0" bIns="0">
            <a:normAutofit fontScale="38000"/>
          </a:bodyPr>
          <a:p>
            <a:pPr marL="432000" indent="-320760">
              <a:lnSpc>
                <a:spcPct val="100000"/>
              </a:lnSpc>
              <a:spcBef>
                <a:spcPts val="1417"/>
              </a:spcBef>
              <a:buClr>
                <a:srgbClr val="ffffff"/>
              </a:buClr>
              <a:buSzPct val="45000"/>
              <a:buFont typeface="Wingdings" charset="2"/>
              <a:buChar char=""/>
            </a:pPr>
            <a:r>
              <a:rPr b="0" lang="en-GB" sz="3600" spc="-1" strike="noStrike">
                <a:solidFill>
                  <a:srgbClr val="ffffff"/>
                </a:solidFill>
                <a:latin typeface="Arial"/>
                <a:ea typeface="DejaVu Sans"/>
              </a:rPr>
              <a:t>The movement of people from urban to rural areas.</a:t>
            </a:r>
            <a:endParaRPr b="0" lang="en-GB" sz="3600" spc="-1" strike="noStrike">
              <a:latin typeface="Arial"/>
            </a:endParaRPr>
          </a:p>
          <a:p>
            <a:pPr marL="432000" indent="-320760">
              <a:lnSpc>
                <a:spcPct val="100000"/>
              </a:lnSpc>
              <a:spcBef>
                <a:spcPts val="1417"/>
              </a:spcBef>
              <a:buClr>
                <a:srgbClr val="ffffff"/>
              </a:buClr>
              <a:buSzPct val="45000"/>
              <a:buFont typeface="Wingdings" charset="2"/>
              <a:buChar char=""/>
            </a:pPr>
            <a:r>
              <a:rPr b="0" lang="en-GB" sz="3600" spc="-1" strike="noStrike">
                <a:solidFill>
                  <a:srgbClr val="ffffff"/>
                </a:solidFill>
                <a:latin typeface="Arial"/>
                <a:ea typeface="DejaVu Sans"/>
              </a:rPr>
              <a:t>Took place in MEDCs from the 1980’s onwards</a:t>
            </a:r>
            <a:r>
              <a:rPr b="0" lang="en-GB" sz="2000" spc="-1" strike="noStrike">
                <a:solidFill>
                  <a:srgbClr val="ffffff"/>
                </a:solidFill>
                <a:latin typeface="Century Schoolbook"/>
                <a:ea typeface="DejaVu Sans"/>
              </a:rPr>
              <a:t>.</a:t>
            </a:r>
            <a:endParaRPr b="0" lang="en-GB" sz="2000" spc="-1" strike="noStrike">
              <a:latin typeface="Arial"/>
            </a:endParaRPr>
          </a:p>
        </p:txBody>
      </p:sp>
      <p:sp>
        <p:nvSpPr>
          <p:cNvPr id="505" name="CustomShape 3"/>
          <p:cNvSpPr/>
          <p:nvPr/>
        </p:nvSpPr>
        <p:spPr>
          <a:xfrm>
            <a:off x="5256000" y="792000"/>
            <a:ext cx="6694200" cy="5254200"/>
          </a:xfrm>
          <a:prstGeom prst="rect">
            <a:avLst/>
          </a:prstGeom>
          <a:noFill/>
          <a:ln>
            <a:noFill/>
          </a:ln>
        </p:spPr>
        <p:style>
          <a:lnRef idx="0"/>
          <a:fillRef idx="0"/>
          <a:effectRef idx="0"/>
          <a:fontRef idx="minor"/>
        </p:style>
        <p:txBody>
          <a:bodyPr lIns="0" rIns="0" tIns="0" bIns="0">
            <a:normAutofit/>
          </a:bodyPr>
          <a:p>
            <a:pPr marL="432000" indent="-320760" algn="ctr">
              <a:lnSpc>
                <a:spcPct val="100000"/>
              </a:lnSpc>
              <a:spcBef>
                <a:spcPts val="1417"/>
              </a:spcBef>
              <a:buClr>
                <a:srgbClr val="ffffff"/>
              </a:buClr>
              <a:buSzPct val="45000"/>
              <a:buFont typeface="Wingdings" charset="2"/>
              <a:buChar char=""/>
            </a:pPr>
            <a:r>
              <a:rPr b="0" lang="en-GB" sz="3200" spc="-1" strike="noStrike" u="sng">
                <a:solidFill>
                  <a:srgbClr val="ffffff"/>
                </a:solidFill>
                <a:uFillTx/>
                <a:latin typeface="Arial"/>
                <a:ea typeface="DejaVu Sans"/>
              </a:rPr>
              <a:t>Causes of counter-urbanisation</a:t>
            </a:r>
            <a:r>
              <a:rPr b="0" lang="en-GB" sz="3200" spc="-1" strike="noStrike">
                <a:solidFill>
                  <a:srgbClr val="ffffff"/>
                </a:solidFill>
                <a:latin typeface="Arial"/>
                <a:ea typeface="DejaVu Sans"/>
              </a:rPr>
              <a:t>:</a:t>
            </a:r>
            <a:endParaRPr b="0" lang="en-GB" sz="3200" spc="-1" strike="noStrike">
              <a:latin typeface="Arial"/>
            </a:endParaRPr>
          </a:p>
          <a:p>
            <a:pPr marL="432000" indent="-320760">
              <a:lnSpc>
                <a:spcPct val="100000"/>
              </a:lnSpc>
              <a:spcBef>
                <a:spcPts val="1417"/>
              </a:spcBef>
              <a:buClr>
                <a:srgbClr val="ffffff"/>
              </a:buClr>
              <a:buSzPct val="45000"/>
              <a:buFont typeface="Wingdings" charset="2"/>
              <a:buChar char=""/>
            </a:pPr>
            <a:r>
              <a:rPr b="0" lang="en-GB" sz="2600" spc="-1" strike="noStrike">
                <a:solidFill>
                  <a:srgbClr val="ffffff"/>
                </a:solidFill>
                <a:latin typeface="Arial"/>
                <a:ea typeface="DejaVu Sans"/>
              </a:rPr>
              <a:t>Overcrowding and pollution in inner city areas</a:t>
            </a:r>
            <a:endParaRPr b="0" lang="en-GB" sz="2600" spc="-1" strike="noStrike">
              <a:latin typeface="Arial"/>
            </a:endParaRPr>
          </a:p>
          <a:p>
            <a:pPr marL="432000" indent="-320760">
              <a:lnSpc>
                <a:spcPct val="100000"/>
              </a:lnSpc>
              <a:spcBef>
                <a:spcPts val="1417"/>
              </a:spcBef>
              <a:buClr>
                <a:srgbClr val="ffffff"/>
              </a:buClr>
              <a:buSzPct val="45000"/>
              <a:buFont typeface="Wingdings" charset="2"/>
              <a:buChar char=""/>
            </a:pPr>
            <a:r>
              <a:rPr b="0" lang="en-GB" sz="2600" spc="-1" strike="noStrike">
                <a:solidFill>
                  <a:srgbClr val="ffffff"/>
                </a:solidFill>
                <a:latin typeface="Arial"/>
                <a:ea typeface="DejaVu Sans"/>
              </a:rPr>
              <a:t>Improved transport links means people can commute to work</a:t>
            </a:r>
            <a:endParaRPr b="0" lang="en-GB" sz="2600" spc="-1" strike="noStrike">
              <a:latin typeface="Arial"/>
            </a:endParaRPr>
          </a:p>
          <a:p>
            <a:pPr marL="432000" indent="-320760">
              <a:lnSpc>
                <a:spcPct val="100000"/>
              </a:lnSpc>
              <a:spcBef>
                <a:spcPts val="1417"/>
              </a:spcBef>
              <a:buClr>
                <a:srgbClr val="ffffff"/>
              </a:buClr>
              <a:buSzPct val="45000"/>
              <a:buFont typeface="Wingdings" charset="2"/>
              <a:buChar char=""/>
            </a:pPr>
            <a:r>
              <a:rPr b="0" lang="en-GB" sz="2600" spc="-1" strike="noStrike">
                <a:solidFill>
                  <a:srgbClr val="ffffff"/>
                </a:solidFill>
                <a:latin typeface="Arial"/>
                <a:ea typeface="DejaVu Sans"/>
              </a:rPr>
              <a:t>Improved telecommunication links mean that people can work from home</a:t>
            </a:r>
            <a:endParaRPr b="0" lang="en-GB" sz="2600" spc="-1" strike="noStrike">
              <a:latin typeface="Arial"/>
            </a:endParaRPr>
          </a:p>
          <a:p>
            <a:pPr marL="432000" indent="-320760">
              <a:lnSpc>
                <a:spcPct val="100000"/>
              </a:lnSpc>
              <a:spcBef>
                <a:spcPts val="1417"/>
              </a:spcBef>
              <a:buClr>
                <a:srgbClr val="ffffff"/>
              </a:buClr>
              <a:buSzPct val="45000"/>
              <a:buFont typeface="Wingdings" charset="2"/>
              <a:buChar char=""/>
            </a:pPr>
            <a:r>
              <a:rPr b="0" lang="en-GB" sz="2600" spc="-1" strike="noStrike">
                <a:solidFill>
                  <a:srgbClr val="ffffff"/>
                </a:solidFill>
                <a:latin typeface="Arial"/>
                <a:ea typeface="DejaVu Sans"/>
              </a:rPr>
              <a:t>Increased car ownership</a:t>
            </a:r>
            <a:endParaRPr b="0" lang="en-GB" sz="2600" spc="-1" strike="noStrike">
              <a:latin typeface="Arial"/>
            </a:endParaRPr>
          </a:p>
          <a:p>
            <a:pPr marL="432000" indent="-320760">
              <a:lnSpc>
                <a:spcPct val="100000"/>
              </a:lnSpc>
              <a:spcBef>
                <a:spcPts val="1417"/>
              </a:spcBef>
              <a:buClr>
                <a:srgbClr val="ffffff"/>
              </a:buClr>
              <a:buSzPct val="45000"/>
              <a:buFont typeface="Wingdings" charset="2"/>
              <a:buChar char=""/>
            </a:pPr>
            <a:r>
              <a:rPr b="0" lang="en-GB" sz="2600" spc="-1" strike="noStrike">
                <a:solidFill>
                  <a:srgbClr val="ffffff"/>
                </a:solidFill>
                <a:latin typeface="Arial"/>
                <a:ea typeface="DejaVu Sans"/>
              </a:rPr>
              <a:t>Growth of out of town shopping retail centres</a:t>
            </a:r>
            <a:r>
              <a:rPr b="0" lang="en-GB" sz="2000" spc="-1" strike="noStrike">
                <a:solidFill>
                  <a:srgbClr val="ffffff"/>
                </a:solidFill>
                <a:latin typeface="Arial"/>
                <a:ea typeface="DejaVu Sans"/>
              </a:rPr>
              <a:t>.</a:t>
            </a:r>
            <a:endParaRPr b="0" lang="en-GB" sz="20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6" name="CustomShape 1"/>
          <p:cNvSpPr/>
          <p:nvPr/>
        </p:nvSpPr>
        <p:spPr>
          <a:xfrm>
            <a:off x="609480" y="273600"/>
            <a:ext cx="10477800" cy="87768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GB" sz="4400" spc="-1" strike="noStrike">
                <a:solidFill>
                  <a:srgbClr val="ce181e"/>
                </a:solidFill>
                <a:latin typeface="Arial"/>
                <a:ea typeface="DejaVu Sans"/>
              </a:rPr>
              <a:t>Conflict</a:t>
            </a:r>
            <a:endParaRPr b="0" lang="en-GB" sz="4400" spc="-1" strike="noStrike">
              <a:latin typeface="Arial"/>
            </a:endParaRPr>
          </a:p>
        </p:txBody>
      </p:sp>
      <p:sp>
        <p:nvSpPr>
          <p:cNvPr id="507" name="CustomShape 2"/>
          <p:cNvSpPr/>
          <p:nvPr/>
        </p:nvSpPr>
        <p:spPr>
          <a:xfrm>
            <a:off x="405360" y="1224000"/>
            <a:ext cx="10969920" cy="4535280"/>
          </a:xfrm>
          <a:prstGeom prst="rect">
            <a:avLst/>
          </a:prstGeom>
          <a:noFill/>
          <a:ln>
            <a:noFill/>
          </a:ln>
        </p:spPr>
        <p:style>
          <a:lnRef idx="0"/>
          <a:fillRef idx="0"/>
          <a:effectRef idx="0"/>
          <a:fontRef idx="minor"/>
        </p:style>
        <p:txBody>
          <a:bodyPr lIns="0" rIns="0" tIns="0" bIns="0">
            <a:normAutofit fontScale="42000"/>
          </a:bodyPr>
          <a:p>
            <a:pPr marL="432000" indent="-321480">
              <a:lnSpc>
                <a:spcPct val="100000"/>
              </a:lnSpc>
              <a:spcBef>
                <a:spcPts val="1417"/>
              </a:spcBef>
              <a:buClr>
                <a:srgbClr val="ffffff"/>
              </a:buClr>
              <a:buSzPct val="45000"/>
              <a:buFont typeface="Wingdings" charset="2"/>
              <a:buChar char=""/>
            </a:pPr>
            <a:r>
              <a:rPr b="0" lang="en-GB" sz="3200" spc="-1" strike="noStrike">
                <a:solidFill>
                  <a:srgbClr val="f3ded7"/>
                </a:solidFill>
                <a:latin typeface="Arial"/>
                <a:ea typeface="DejaVu Sans"/>
              </a:rPr>
              <a:t>The change in land use at the rural-urban fringe can be a cause of conflict. New developments can cause pollution, the increase in people and traffic in an area can cause congestion and put a strain on other services. </a:t>
            </a:r>
            <a:endParaRPr b="0" lang="en-GB" sz="3200" spc="-1" strike="noStrike">
              <a:latin typeface="Arial"/>
            </a:endParaRPr>
          </a:p>
          <a:p>
            <a:pPr marL="432000" indent="-321480">
              <a:lnSpc>
                <a:spcPct val="100000"/>
              </a:lnSpc>
              <a:spcBef>
                <a:spcPts val="1417"/>
              </a:spcBef>
              <a:buClr>
                <a:srgbClr val="ffffff"/>
              </a:buClr>
              <a:buSzPct val="45000"/>
              <a:buFont typeface="Wingdings" charset="2"/>
              <a:buChar char=""/>
            </a:pPr>
            <a:r>
              <a:rPr b="0" lang="en-GB" sz="3200" spc="-1" strike="noStrike">
                <a:solidFill>
                  <a:srgbClr val="f3ded7"/>
                </a:solidFill>
                <a:latin typeface="Arial"/>
                <a:ea typeface="DejaVu Sans"/>
              </a:rPr>
              <a:t>Different land uses are often in conflict with each other – retail/recreation would be in conflict with industrial land use.</a:t>
            </a:r>
            <a:endParaRPr b="0" lang="en-GB" sz="3200" spc="-1" strike="noStrike">
              <a:latin typeface="Arial"/>
            </a:endParaRPr>
          </a:p>
          <a:p>
            <a:pPr marL="432000" indent="-321480">
              <a:lnSpc>
                <a:spcPct val="100000"/>
              </a:lnSpc>
              <a:spcBef>
                <a:spcPts val="1417"/>
              </a:spcBef>
              <a:buClr>
                <a:srgbClr val="ffffff"/>
              </a:buClr>
              <a:buSzPct val="45000"/>
              <a:buFont typeface="Wingdings" charset="2"/>
              <a:buChar char=""/>
            </a:pPr>
            <a:r>
              <a:rPr b="0" lang="en-GB" sz="3200" spc="-1" strike="noStrike">
                <a:solidFill>
                  <a:srgbClr val="f3ded7"/>
                </a:solidFill>
                <a:latin typeface="Arial"/>
                <a:ea typeface="DejaVu Sans"/>
              </a:rPr>
              <a:t>Pollution types: Visual, Air, Noise and Water.</a:t>
            </a:r>
            <a:endParaRPr b="0" lang="en-GB" sz="3200" spc="-1" strike="noStrike">
              <a:latin typeface="Arial"/>
            </a:endParaRPr>
          </a:p>
          <a:p>
            <a:pPr marL="432000" indent="-321480">
              <a:lnSpc>
                <a:spcPct val="100000"/>
              </a:lnSpc>
              <a:spcBef>
                <a:spcPts val="1417"/>
              </a:spcBef>
              <a:buClr>
                <a:srgbClr val="ffffff"/>
              </a:buClr>
              <a:buSzPct val="45000"/>
              <a:buFont typeface="Wingdings" charset="2"/>
              <a:buChar char=""/>
            </a:pPr>
            <a:r>
              <a:rPr b="0" lang="en-GB" sz="3200" spc="-1" strike="noStrike">
                <a:solidFill>
                  <a:srgbClr val="f3ded7"/>
                </a:solidFill>
                <a:latin typeface="Arial"/>
                <a:ea typeface="DejaVu Sans"/>
              </a:rPr>
              <a:t>Local councils have to try and balance the pros and cons of developments when deciding whether or not to give planning permission.</a:t>
            </a:r>
            <a:endParaRPr b="0" lang="en-GB" sz="3200" spc="-1" strike="noStrike">
              <a:latin typeface="Arial"/>
            </a:endParaRPr>
          </a:p>
          <a:p>
            <a:pPr marL="432000" indent="-321480">
              <a:lnSpc>
                <a:spcPct val="100000"/>
              </a:lnSpc>
              <a:spcBef>
                <a:spcPts val="1417"/>
              </a:spcBef>
              <a:buClr>
                <a:srgbClr val="ffffff"/>
              </a:buClr>
              <a:buSzPct val="45000"/>
              <a:buFont typeface="Wingdings" charset="2"/>
              <a:buChar char=""/>
            </a:pPr>
            <a:r>
              <a:rPr b="0" lang="en-GB" sz="3200" spc="-1" strike="noStrike">
                <a:solidFill>
                  <a:srgbClr val="f3ded7"/>
                </a:solidFill>
                <a:latin typeface="Arial"/>
                <a:ea typeface="DejaVu Sans"/>
              </a:rPr>
              <a:t>We saw some conflict in the Southampton projects where councils were encouraging new industry but local residences were in dispute.  Also in the water front projects there were conflicts over access to rivers for locals.  </a:t>
            </a:r>
            <a:r>
              <a:rPr b="0" lang="en-GB" sz="3200" spc="-1" strike="noStrike">
                <a:solidFill>
                  <a:srgbClr val="ce181e"/>
                </a:solidFill>
                <a:latin typeface="Arial"/>
                <a:ea typeface="DejaVu Sans"/>
              </a:rPr>
              <a:t> </a:t>
            </a:r>
            <a:endParaRPr b="0" lang="en-GB" sz="32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8" name="CustomShape 1"/>
          <p:cNvSpPr/>
          <p:nvPr/>
        </p:nvSpPr>
        <p:spPr>
          <a:xfrm>
            <a:off x="609480" y="273600"/>
            <a:ext cx="10969920" cy="114228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GB" sz="4400" spc="-1" strike="noStrike">
                <a:solidFill>
                  <a:srgbClr val="a18c88"/>
                </a:solidFill>
                <a:latin typeface="Arial"/>
                <a:ea typeface="DejaVu Sans"/>
              </a:rPr>
              <a:t>Urban</a:t>
            </a:r>
            <a:r>
              <a:rPr b="0" lang="en-GB" sz="4400" spc="-1" strike="noStrike">
                <a:solidFill>
                  <a:srgbClr val="000000"/>
                </a:solidFill>
                <a:latin typeface="Arial"/>
                <a:ea typeface="DejaVu Sans"/>
              </a:rPr>
              <a:t> </a:t>
            </a:r>
            <a:r>
              <a:rPr b="0" lang="en-GB" sz="4400" spc="-1" strike="noStrike">
                <a:solidFill>
                  <a:srgbClr val="a18c88"/>
                </a:solidFill>
                <a:latin typeface="Arial"/>
                <a:ea typeface="DejaVu Sans"/>
              </a:rPr>
              <a:t>change</a:t>
            </a:r>
            <a:r>
              <a:rPr b="0" lang="en-GB" sz="4400" spc="-1" strike="noStrike">
                <a:solidFill>
                  <a:srgbClr val="000000"/>
                </a:solidFill>
                <a:latin typeface="Arial"/>
                <a:ea typeface="DejaVu Sans"/>
              </a:rPr>
              <a:t> </a:t>
            </a:r>
            <a:r>
              <a:rPr b="0" lang="en-GB" sz="4400" spc="-1" strike="noStrike">
                <a:solidFill>
                  <a:srgbClr val="a18c88"/>
                </a:solidFill>
                <a:latin typeface="Arial"/>
                <a:ea typeface="DejaVu Sans"/>
              </a:rPr>
              <a:t>case</a:t>
            </a:r>
            <a:r>
              <a:rPr b="0" lang="en-GB" sz="4400" spc="-1" strike="noStrike">
                <a:solidFill>
                  <a:srgbClr val="000000"/>
                </a:solidFill>
                <a:latin typeface="Arial"/>
                <a:ea typeface="DejaVu Sans"/>
              </a:rPr>
              <a:t> </a:t>
            </a:r>
            <a:r>
              <a:rPr b="0" lang="en-GB" sz="4400" spc="-1" strike="noStrike">
                <a:solidFill>
                  <a:srgbClr val="a18c88"/>
                </a:solidFill>
                <a:latin typeface="Arial"/>
                <a:ea typeface="DejaVu Sans"/>
              </a:rPr>
              <a:t>study: London</a:t>
            </a:r>
            <a:endParaRPr b="0" lang="en-GB" sz="4400" spc="-1" strike="noStrike">
              <a:latin typeface="Arial"/>
            </a:endParaRPr>
          </a:p>
        </p:txBody>
      </p:sp>
      <p:sp>
        <p:nvSpPr>
          <p:cNvPr id="509" name="CustomShape 2"/>
          <p:cNvSpPr/>
          <p:nvPr/>
        </p:nvSpPr>
        <p:spPr>
          <a:xfrm>
            <a:off x="609480" y="1604520"/>
            <a:ext cx="10969920" cy="3974760"/>
          </a:xfrm>
          <a:prstGeom prst="rect">
            <a:avLst/>
          </a:prstGeom>
          <a:noFill/>
          <a:ln>
            <a:solidFill>
              <a:srgbClr val="ffffff"/>
            </a:solidFill>
          </a:ln>
        </p:spPr>
        <p:style>
          <a:lnRef idx="0"/>
          <a:fillRef idx="0"/>
          <a:effectRef idx="0"/>
          <a:fontRef idx="minor"/>
        </p:style>
      </p:sp>
      <p:sp>
        <p:nvSpPr>
          <p:cNvPr id="510" name="CustomShape 3"/>
          <p:cNvSpPr/>
          <p:nvPr/>
        </p:nvSpPr>
        <p:spPr>
          <a:xfrm>
            <a:off x="609480" y="1604520"/>
            <a:ext cx="11269800" cy="37789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GB" sz="2600" spc="-1" strike="noStrike">
                <a:solidFill>
                  <a:srgbClr val="ffffff"/>
                </a:solidFill>
                <a:latin typeface="Arial"/>
                <a:ea typeface="DejaVu Sans"/>
              </a:rPr>
              <a:t>Use the frame work on the next page and the links below to create a case study sheet for Urban regeneration. This will be another useful case study.</a:t>
            </a:r>
            <a:endParaRPr b="0" lang="en-GB" sz="2600" spc="-1" strike="noStrike">
              <a:latin typeface="Arial"/>
            </a:endParaRPr>
          </a:p>
          <a:p>
            <a:pPr>
              <a:lnSpc>
                <a:spcPct val="100000"/>
              </a:lnSpc>
            </a:pPr>
            <a:endParaRPr b="0" lang="en-GB" sz="2600" spc="-1" strike="noStrike">
              <a:latin typeface="Arial"/>
            </a:endParaRPr>
          </a:p>
          <a:p>
            <a:pPr>
              <a:lnSpc>
                <a:spcPct val="100000"/>
              </a:lnSpc>
            </a:pPr>
            <a:r>
              <a:rPr b="0" lang="en-GB" sz="2600" spc="-1" strike="noStrike" u="sng">
                <a:solidFill>
                  <a:srgbClr val="c9a057"/>
                </a:solidFill>
                <a:uFillTx/>
                <a:latin typeface="Arial"/>
                <a:ea typeface="DejaVu Sans"/>
                <a:hlinkClick r:id="rId1"/>
              </a:rPr>
              <a:t>BBC Bite size</a:t>
            </a:r>
            <a:r>
              <a:rPr b="0" lang="en-GB" sz="2600" spc="-1" strike="noStrike">
                <a:solidFill>
                  <a:srgbClr val="eeeeee"/>
                </a:solidFill>
                <a:latin typeface="Arial"/>
                <a:ea typeface="DejaVu Sans"/>
              </a:rPr>
              <a:t> </a:t>
            </a:r>
            <a:endParaRPr b="0" lang="en-GB" sz="2600" spc="-1" strike="noStrike">
              <a:latin typeface="Arial"/>
            </a:endParaRPr>
          </a:p>
          <a:p>
            <a:pPr>
              <a:lnSpc>
                <a:spcPct val="100000"/>
              </a:lnSpc>
            </a:pPr>
            <a:endParaRPr b="0" lang="en-GB" sz="2600" spc="-1" strike="noStrike">
              <a:latin typeface="Arial"/>
            </a:endParaRPr>
          </a:p>
          <a:p>
            <a:pPr>
              <a:lnSpc>
                <a:spcPct val="100000"/>
              </a:lnSpc>
            </a:pPr>
            <a:r>
              <a:rPr b="0" lang="en-GB" sz="2600" spc="-1" strike="noStrike" u="sng">
                <a:solidFill>
                  <a:srgbClr val="c9a057"/>
                </a:solidFill>
                <a:uFillTx/>
                <a:latin typeface="Arial"/>
                <a:ea typeface="DejaVu Sans"/>
                <a:hlinkClick r:id="rId2"/>
              </a:rPr>
              <a:t>Cool geography - click on the London links on this site</a:t>
            </a:r>
            <a:endParaRPr b="0" lang="en-GB" sz="2600" spc="-1" strike="noStrike">
              <a:latin typeface="Arial"/>
            </a:endParaRPr>
          </a:p>
          <a:p>
            <a:pPr>
              <a:lnSpc>
                <a:spcPct val="100000"/>
              </a:lnSpc>
            </a:pPr>
            <a:endParaRPr b="0" lang="en-GB" sz="2600" spc="-1" strike="noStrike">
              <a:latin typeface="Arial"/>
            </a:endParaRPr>
          </a:p>
          <a:p>
            <a:pPr>
              <a:lnSpc>
                <a:spcPct val="100000"/>
              </a:lnSpc>
            </a:pPr>
            <a:r>
              <a:rPr b="0" lang="en-GB" sz="2600" spc="-1" strike="noStrike" u="sng">
                <a:solidFill>
                  <a:srgbClr val="c9a057"/>
                </a:solidFill>
                <a:uFillTx/>
                <a:latin typeface="Arial"/>
                <a:ea typeface="DejaVu Sans"/>
                <a:hlinkClick r:id="rId3"/>
              </a:rPr>
              <a:t>https://www.latitudegeography.org/london-case-study.html</a:t>
            </a:r>
            <a:endParaRPr b="0" lang="en-GB" sz="2600" spc="-1" strike="noStrike">
              <a:latin typeface="Arial"/>
            </a:endParaRPr>
          </a:p>
          <a:p>
            <a:pPr>
              <a:lnSpc>
                <a:spcPct val="100000"/>
              </a:lnSpc>
            </a:pPr>
            <a:endParaRPr b="0" lang="en-GB" sz="2600" spc="-1" strike="noStrike">
              <a:latin typeface="Arial"/>
            </a:endParaRPr>
          </a:p>
          <a:p>
            <a:pPr>
              <a:lnSpc>
                <a:spcPct val="100000"/>
              </a:lnSpc>
            </a:pPr>
            <a:r>
              <a:rPr b="0" lang="en-GB" sz="2600" spc="-1" strike="noStrike" u="sng">
                <a:solidFill>
                  <a:srgbClr val="c9a057"/>
                </a:solidFill>
                <a:uFillTx/>
                <a:latin typeface="Arial"/>
                <a:ea typeface="DejaVu Sans"/>
                <a:hlinkClick r:id="rId4"/>
              </a:rPr>
              <a:t>Video</a:t>
            </a:r>
            <a:r>
              <a:rPr b="0" lang="en-GB" sz="2600" spc="-1" strike="noStrike">
                <a:solidFill>
                  <a:srgbClr val="c9a057"/>
                </a:solidFill>
                <a:latin typeface="Arial"/>
                <a:ea typeface="DejaVu Sans"/>
              </a:rPr>
              <a:t>(old but still ok) on the docklands redevelopment</a:t>
            </a:r>
            <a:endParaRPr b="0" lang="en-GB" sz="26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1" name="CustomShape 1"/>
          <p:cNvSpPr/>
          <p:nvPr/>
        </p:nvSpPr>
        <p:spPr>
          <a:xfrm>
            <a:off x="609480" y="273600"/>
            <a:ext cx="10971000" cy="11433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GB" sz="4400" spc="-1" strike="noStrike">
                <a:solidFill>
                  <a:srgbClr val="ffffff"/>
                </a:solidFill>
                <a:latin typeface="Arial"/>
                <a:ea typeface="DejaVu Sans"/>
              </a:rPr>
              <a:t>Case study frame work</a:t>
            </a:r>
            <a:endParaRPr b="0" lang="en-GB" sz="4400" spc="-1" strike="noStrike">
              <a:latin typeface="Arial"/>
            </a:endParaRPr>
          </a:p>
        </p:txBody>
      </p:sp>
      <p:sp>
        <p:nvSpPr>
          <p:cNvPr id="512" name="CustomShape 2"/>
          <p:cNvSpPr/>
          <p:nvPr/>
        </p:nvSpPr>
        <p:spPr>
          <a:xfrm>
            <a:off x="403560" y="1316520"/>
            <a:ext cx="10971000" cy="4874040"/>
          </a:xfrm>
          <a:prstGeom prst="rect">
            <a:avLst/>
          </a:prstGeom>
          <a:noFill/>
          <a:ln>
            <a:noFill/>
          </a:ln>
        </p:spPr>
        <p:style>
          <a:lnRef idx="0"/>
          <a:fillRef idx="0"/>
          <a:effectRef idx="0"/>
          <a:fontRef idx="minor"/>
        </p:style>
        <p:txBody>
          <a:bodyPr lIns="0" rIns="0" tIns="0" bIns="0">
            <a:normAutofit fontScale="56000"/>
          </a:bodyPr>
          <a:p>
            <a:pPr marL="432000" indent="-322560">
              <a:lnSpc>
                <a:spcPct val="100000"/>
              </a:lnSpc>
              <a:spcBef>
                <a:spcPts val="1417"/>
              </a:spcBef>
              <a:buClr>
                <a:srgbClr val="ffffff"/>
              </a:buClr>
              <a:buSzPct val="45000"/>
              <a:buFont typeface="Wingdings" charset="2"/>
              <a:buChar char=""/>
            </a:pPr>
            <a:r>
              <a:rPr b="0" lang="en-GB" sz="3200" spc="-1" strike="noStrike">
                <a:solidFill>
                  <a:srgbClr val="ffffff"/>
                </a:solidFill>
                <a:latin typeface="Arial"/>
                <a:ea typeface="DejaVu Sans"/>
              </a:rPr>
              <a:t>Location</a:t>
            </a:r>
            <a:endParaRPr b="0" lang="en-GB" sz="3200" spc="-1" strike="noStrike">
              <a:latin typeface="Arial"/>
            </a:endParaRPr>
          </a:p>
          <a:p>
            <a:pPr marL="432000" indent="-322560">
              <a:lnSpc>
                <a:spcPct val="100000"/>
              </a:lnSpc>
              <a:spcBef>
                <a:spcPts val="1417"/>
              </a:spcBef>
              <a:buClr>
                <a:srgbClr val="ffffff"/>
              </a:buClr>
              <a:buSzPct val="45000"/>
              <a:buFont typeface="Wingdings" charset="2"/>
              <a:buChar char=""/>
            </a:pPr>
            <a:r>
              <a:rPr b="0" lang="en-GB" sz="3200" spc="-1" strike="noStrike">
                <a:solidFill>
                  <a:srgbClr val="ffffff"/>
                </a:solidFill>
                <a:latin typeface="Arial"/>
                <a:ea typeface="DejaVu Sans"/>
              </a:rPr>
              <a:t>Background information</a:t>
            </a:r>
            <a:endParaRPr b="0" lang="en-GB" sz="3200" spc="-1" strike="noStrike">
              <a:latin typeface="Arial"/>
            </a:endParaRPr>
          </a:p>
          <a:p>
            <a:pPr marL="432000" indent="-322560">
              <a:lnSpc>
                <a:spcPct val="100000"/>
              </a:lnSpc>
              <a:spcBef>
                <a:spcPts val="1417"/>
              </a:spcBef>
              <a:buClr>
                <a:srgbClr val="ffffff"/>
              </a:buClr>
              <a:buSzPct val="45000"/>
              <a:buFont typeface="Wingdings" charset="2"/>
              <a:buChar char=""/>
            </a:pPr>
            <a:r>
              <a:rPr b="0" lang="en-GB" sz="3200" spc="-1" strike="noStrike">
                <a:solidFill>
                  <a:srgbClr val="ffffff"/>
                </a:solidFill>
                <a:latin typeface="Arial"/>
                <a:ea typeface="DejaVu Sans"/>
              </a:rPr>
              <a:t>Changes planned or carried out</a:t>
            </a:r>
            <a:endParaRPr b="0" lang="en-GB" sz="3200" spc="-1" strike="noStrike">
              <a:latin typeface="Arial"/>
            </a:endParaRPr>
          </a:p>
          <a:p>
            <a:pPr marL="432000" indent="-322560">
              <a:lnSpc>
                <a:spcPct val="100000"/>
              </a:lnSpc>
              <a:spcBef>
                <a:spcPts val="1417"/>
              </a:spcBef>
              <a:buClr>
                <a:srgbClr val="ffffff"/>
              </a:buClr>
              <a:buSzPct val="45000"/>
              <a:buFont typeface="Wingdings" charset="2"/>
              <a:buChar char=""/>
            </a:pPr>
            <a:r>
              <a:rPr b="0" lang="en-GB" sz="3200" spc="-1" strike="noStrike">
                <a:solidFill>
                  <a:srgbClr val="ffffff"/>
                </a:solidFill>
                <a:latin typeface="Arial"/>
                <a:ea typeface="DejaVu Sans"/>
              </a:rPr>
              <a:t>Causes/problems – why were these changes needed.</a:t>
            </a:r>
            <a:endParaRPr b="0" lang="en-GB" sz="3200" spc="-1" strike="noStrike">
              <a:latin typeface="Arial"/>
            </a:endParaRPr>
          </a:p>
          <a:p>
            <a:pPr marL="432000" indent="-322560">
              <a:lnSpc>
                <a:spcPct val="100000"/>
              </a:lnSpc>
              <a:spcBef>
                <a:spcPts val="1417"/>
              </a:spcBef>
              <a:buClr>
                <a:srgbClr val="ffffff"/>
              </a:buClr>
              <a:buSzPct val="45000"/>
              <a:buFont typeface="Wingdings" charset="2"/>
              <a:buChar char=""/>
            </a:pPr>
            <a:r>
              <a:rPr b="0" lang="en-GB" sz="3200" spc="-1" strike="noStrike">
                <a:solidFill>
                  <a:srgbClr val="ffffff"/>
                </a:solidFill>
                <a:latin typeface="Arial"/>
                <a:ea typeface="DejaVu Sans"/>
              </a:rPr>
              <a:t>Local Impacts – Long term and short term impacts of the changes.</a:t>
            </a:r>
            <a:endParaRPr b="0" lang="en-GB" sz="3200" spc="-1" strike="noStrike">
              <a:latin typeface="Arial"/>
            </a:endParaRPr>
          </a:p>
          <a:p>
            <a:pPr marL="432000" indent="-322560">
              <a:lnSpc>
                <a:spcPct val="100000"/>
              </a:lnSpc>
              <a:spcBef>
                <a:spcPts val="1417"/>
              </a:spcBef>
              <a:buClr>
                <a:srgbClr val="ffffff"/>
              </a:buClr>
              <a:buSzPct val="45000"/>
              <a:buFont typeface="Wingdings" charset="2"/>
              <a:buChar char=""/>
            </a:pPr>
            <a:r>
              <a:rPr b="0" lang="en-GB" sz="3200" spc="-1" strike="noStrike">
                <a:solidFill>
                  <a:srgbClr val="ffffff"/>
                </a:solidFill>
                <a:latin typeface="Arial"/>
                <a:ea typeface="DejaVu Sans"/>
              </a:rPr>
              <a:t>Wider impacts – national or even international impacts of the changes made. Again look at the long term and short term.</a:t>
            </a:r>
            <a:endParaRPr b="0" lang="en-GB" sz="3200" spc="-1" strike="noStrike">
              <a:latin typeface="Arial"/>
            </a:endParaRPr>
          </a:p>
          <a:p>
            <a:pPr marL="432000" indent="-322560">
              <a:lnSpc>
                <a:spcPct val="100000"/>
              </a:lnSpc>
              <a:spcBef>
                <a:spcPts val="1417"/>
              </a:spcBef>
              <a:buClr>
                <a:srgbClr val="ffffff"/>
              </a:buClr>
              <a:buSzPct val="45000"/>
              <a:buFont typeface="Wingdings" charset="2"/>
              <a:buChar char=""/>
            </a:pPr>
            <a:r>
              <a:rPr b="0" lang="en-GB" sz="3200" spc="-1" strike="noStrike">
                <a:solidFill>
                  <a:srgbClr val="ffffff"/>
                </a:solidFill>
                <a:latin typeface="Arial"/>
                <a:ea typeface="DejaVu Sans"/>
              </a:rPr>
              <a:t>Response – are people happy or disappointed with the outcomes? Consider locals, government, varying ages groups etc. Finally add a paragraph giving your opinion/evaluation of the project.</a:t>
            </a:r>
            <a:endParaRPr b="0" lang="en-GB" sz="32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3" name="CustomShape 1"/>
          <p:cNvSpPr/>
          <p:nvPr/>
        </p:nvSpPr>
        <p:spPr>
          <a:xfrm>
            <a:off x="609480" y="273600"/>
            <a:ext cx="10971000" cy="1143360"/>
          </a:xfrm>
          <a:prstGeom prst="rect">
            <a:avLst/>
          </a:prstGeom>
          <a:noFill/>
          <a:ln>
            <a:noFill/>
          </a:ln>
        </p:spPr>
        <p:style>
          <a:lnRef idx="0"/>
          <a:fillRef idx="0"/>
          <a:effectRef idx="0"/>
          <a:fontRef idx="minor"/>
        </p:style>
      </p:sp>
    </p:spTree>
  </p:cSld>
  <mc:AlternateContent>
    <mc:Choice Requires="p14">
      <p:transition spd="med" p14:dur="700">
        <p:fade/>
      </p:transition>
    </mc:Choice>
    <mc:Fallback>
      <p:transition spd="med">
        <p:fade/>
      </p:transition>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5" name="CustomShape 1"/>
          <p:cNvSpPr/>
          <p:nvPr/>
        </p:nvSpPr>
        <p:spPr>
          <a:xfrm>
            <a:off x="478080" y="196560"/>
            <a:ext cx="10512000" cy="669960"/>
          </a:xfrm>
          <a:prstGeom prst="rect">
            <a:avLst/>
          </a:prstGeom>
          <a:noFill/>
          <a:ln>
            <a:noFill/>
          </a:ln>
        </p:spPr>
        <p:style>
          <a:lnRef idx="0"/>
          <a:fillRef idx="0"/>
          <a:effectRef idx="0"/>
          <a:fontRef idx="minor"/>
        </p:style>
        <p:txBody>
          <a:bodyPr lIns="90000" rIns="90000" tIns="45000" bIns="45000" anchor="b">
            <a:noAutofit/>
          </a:bodyPr>
          <a:p>
            <a:pPr>
              <a:lnSpc>
                <a:spcPct val="90000"/>
              </a:lnSpc>
            </a:pPr>
            <a:r>
              <a:rPr b="0" lang="en-GB" sz="3400" spc="-1" strike="noStrike">
                <a:solidFill>
                  <a:srgbClr val="b2d0b4"/>
                </a:solidFill>
                <a:latin typeface="Century Schoolbook"/>
                <a:ea typeface="DejaVu Sans"/>
              </a:rPr>
              <a:t>Urban land use – what are cities like?</a:t>
            </a:r>
            <a:endParaRPr b="0" lang="en-GB" sz="3400" spc="-1" strike="noStrike">
              <a:latin typeface="Arial"/>
            </a:endParaRPr>
          </a:p>
        </p:txBody>
      </p:sp>
      <p:sp>
        <p:nvSpPr>
          <p:cNvPr id="446" name="CustomShape 2"/>
          <p:cNvSpPr/>
          <p:nvPr/>
        </p:nvSpPr>
        <p:spPr>
          <a:xfrm>
            <a:off x="119160" y="1556640"/>
            <a:ext cx="4820760" cy="4616640"/>
          </a:xfrm>
          <a:prstGeom prst="rect">
            <a:avLst/>
          </a:prstGeom>
          <a:noFill/>
          <a:ln>
            <a:noFill/>
          </a:ln>
        </p:spPr>
        <p:style>
          <a:lnRef idx="0"/>
          <a:fillRef idx="0"/>
          <a:effectRef idx="0"/>
          <a:fontRef idx="minor"/>
        </p:style>
        <p:txBody>
          <a:bodyPr lIns="90000" rIns="90000" tIns="45000" bIns="45000">
            <a:normAutofit fontScale="83000"/>
          </a:bodyPr>
          <a:p>
            <a:pPr marL="228600" indent="-225000">
              <a:lnSpc>
                <a:spcPct val="90000"/>
              </a:lnSpc>
              <a:spcBef>
                <a:spcPts val="1800"/>
              </a:spcBef>
              <a:buClr>
                <a:srgbClr val="b2d0b4"/>
              </a:buClr>
              <a:buFont typeface="Arial"/>
              <a:buChar char="•"/>
            </a:pPr>
            <a:r>
              <a:rPr b="0" lang="en-GB" sz="2800" spc="-1" strike="noStrike">
                <a:solidFill>
                  <a:srgbClr val="ffffff"/>
                </a:solidFill>
                <a:latin typeface="Century Schoolbook"/>
                <a:ea typeface="DejaVu Sans"/>
              </a:rPr>
              <a:t>Land use simply means what the land is used for.  Land use models try to show patterns in how the land in an area is used.</a:t>
            </a:r>
            <a:endParaRPr b="0" lang="en-GB" sz="2800" spc="-1" strike="noStrike">
              <a:latin typeface="Arial"/>
            </a:endParaRPr>
          </a:p>
          <a:p>
            <a:pPr marL="228600" indent="-225000">
              <a:lnSpc>
                <a:spcPct val="90000"/>
              </a:lnSpc>
              <a:spcBef>
                <a:spcPts val="1800"/>
              </a:spcBef>
              <a:buClr>
                <a:srgbClr val="b2d0b4"/>
              </a:buClr>
              <a:buFont typeface="Arial"/>
              <a:buChar char="•"/>
            </a:pPr>
            <a:r>
              <a:rPr b="0" lang="en-GB" sz="2800" spc="-1" strike="noStrike">
                <a:solidFill>
                  <a:srgbClr val="ffffff"/>
                </a:solidFill>
                <a:latin typeface="Century Schoolbook"/>
                <a:ea typeface="DejaVu Sans"/>
              </a:rPr>
              <a:t>The </a:t>
            </a:r>
            <a:r>
              <a:rPr b="1" lang="en-GB" sz="2800" spc="-1" strike="noStrike" u="sng">
                <a:solidFill>
                  <a:srgbClr val="ffffff"/>
                </a:solidFill>
                <a:uFillTx/>
                <a:latin typeface="Century Schoolbook"/>
                <a:ea typeface="DejaVu Sans"/>
              </a:rPr>
              <a:t>Burgess model </a:t>
            </a:r>
            <a:r>
              <a:rPr b="0" lang="en-GB" sz="2800" spc="-1" strike="noStrike">
                <a:solidFill>
                  <a:srgbClr val="ffffff"/>
                </a:solidFill>
                <a:latin typeface="Century Schoolbook"/>
                <a:ea typeface="DejaVu Sans"/>
              </a:rPr>
              <a:t>was used to show how cities in the 19</a:t>
            </a:r>
            <a:r>
              <a:rPr b="0" lang="en-GB" sz="2800" spc="-1" strike="noStrike" baseline="30000">
                <a:solidFill>
                  <a:srgbClr val="ffffff"/>
                </a:solidFill>
                <a:latin typeface="Century Schoolbook"/>
                <a:ea typeface="DejaVu Sans"/>
              </a:rPr>
              <a:t>th</a:t>
            </a:r>
            <a:r>
              <a:rPr b="0" lang="en-GB" sz="2800" spc="-1" strike="noStrike">
                <a:solidFill>
                  <a:srgbClr val="ffffff"/>
                </a:solidFill>
                <a:latin typeface="Century Schoolbook"/>
                <a:ea typeface="DejaVu Sans"/>
              </a:rPr>
              <a:t> and 20</a:t>
            </a:r>
            <a:r>
              <a:rPr b="0" lang="en-GB" sz="2800" spc="-1" strike="noStrike" baseline="30000">
                <a:solidFill>
                  <a:srgbClr val="ffffff"/>
                </a:solidFill>
                <a:latin typeface="Century Schoolbook"/>
                <a:ea typeface="DejaVu Sans"/>
              </a:rPr>
              <a:t>th</a:t>
            </a:r>
            <a:r>
              <a:rPr b="0" lang="en-GB" sz="2800" spc="-1" strike="noStrike">
                <a:solidFill>
                  <a:srgbClr val="ffffff"/>
                </a:solidFill>
                <a:latin typeface="Century Schoolbook"/>
                <a:ea typeface="DejaVu Sans"/>
              </a:rPr>
              <a:t> century were set out; the pattern of how the land was used.</a:t>
            </a:r>
            <a:endParaRPr b="0" lang="en-GB" sz="2800" spc="-1" strike="noStrike">
              <a:latin typeface="Arial"/>
            </a:endParaRPr>
          </a:p>
          <a:p>
            <a:pPr marL="228600" indent="-225000">
              <a:lnSpc>
                <a:spcPct val="90000"/>
              </a:lnSpc>
              <a:spcBef>
                <a:spcPts val="1800"/>
              </a:spcBef>
              <a:buClr>
                <a:srgbClr val="b2d0b4"/>
              </a:buClr>
              <a:buFont typeface="Arial"/>
              <a:buChar char="•"/>
            </a:pPr>
            <a:r>
              <a:rPr b="0" lang="en-GB" sz="2800" spc="-1" strike="noStrike">
                <a:solidFill>
                  <a:srgbClr val="ffffff"/>
                </a:solidFill>
                <a:latin typeface="Century Schoolbook"/>
                <a:ea typeface="DejaVu Sans"/>
              </a:rPr>
              <a:t>Draw and label your own copy of the Burgess model.</a:t>
            </a:r>
            <a:endParaRPr b="0" lang="en-GB" sz="2800" spc="-1" strike="noStrike">
              <a:latin typeface="Arial"/>
            </a:endParaRPr>
          </a:p>
          <a:p>
            <a:pPr>
              <a:lnSpc>
                <a:spcPct val="90000"/>
              </a:lnSpc>
              <a:spcBef>
                <a:spcPts val="1800"/>
              </a:spcBef>
            </a:pPr>
            <a:endParaRPr b="0" lang="en-GB" sz="2800" spc="-1" strike="noStrike">
              <a:latin typeface="Arial"/>
            </a:endParaRPr>
          </a:p>
          <a:p>
            <a:pPr>
              <a:lnSpc>
                <a:spcPct val="90000"/>
              </a:lnSpc>
              <a:spcBef>
                <a:spcPts val="1800"/>
              </a:spcBef>
            </a:pPr>
            <a:endParaRPr b="0" lang="en-GB" sz="2800" spc="-1" strike="noStrike">
              <a:latin typeface="Arial"/>
            </a:endParaRPr>
          </a:p>
        </p:txBody>
      </p:sp>
      <p:pic>
        <p:nvPicPr>
          <p:cNvPr id="447" name="Picture 3" descr=""/>
          <p:cNvPicPr/>
          <p:nvPr/>
        </p:nvPicPr>
        <p:blipFill>
          <a:blip r:embed="rId1"/>
          <a:stretch/>
        </p:blipFill>
        <p:spPr>
          <a:xfrm>
            <a:off x="5018400" y="1879200"/>
            <a:ext cx="6997680" cy="3395880"/>
          </a:xfrm>
          <a:prstGeom prst="rect">
            <a:avLst/>
          </a:prstGeom>
          <a:ln>
            <a:noFill/>
          </a:ln>
        </p:spPr>
      </p:pic>
    </p:spTree>
  </p:cSld>
  <mc:AlternateContent>
    <mc:Choice Requires="p14">
      <p:transition spd="med" p14:dur="700">
        <p:fade/>
      </p:transition>
    </mc:Choice>
    <mc:Fallback>
      <p:transition spd="med">
        <p:fade/>
      </p:transition>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8" name="CustomShape 1"/>
          <p:cNvSpPr/>
          <p:nvPr/>
        </p:nvSpPr>
        <p:spPr>
          <a:xfrm>
            <a:off x="838080" y="365040"/>
            <a:ext cx="11014920" cy="1141560"/>
          </a:xfrm>
          <a:prstGeom prst="rect">
            <a:avLst/>
          </a:prstGeom>
          <a:noFill/>
          <a:ln>
            <a:noFill/>
          </a:ln>
        </p:spPr>
        <p:style>
          <a:lnRef idx="0"/>
          <a:fillRef idx="0"/>
          <a:effectRef idx="0"/>
          <a:fontRef idx="minor"/>
        </p:style>
        <p:txBody>
          <a:bodyPr lIns="90000" rIns="90000" tIns="45000" bIns="45000" anchor="b">
            <a:normAutofit fontScale="42000"/>
          </a:bodyPr>
          <a:p>
            <a:pPr>
              <a:lnSpc>
                <a:spcPct val="90000"/>
              </a:lnSpc>
            </a:pPr>
            <a:r>
              <a:rPr b="0" lang="en-GB" sz="3400" spc="-1" strike="noStrike">
                <a:solidFill>
                  <a:srgbClr val="b2d0b4"/>
                </a:solidFill>
                <a:latin typeface="Century Schoolbook"/>
                <a:ea typeface="DejaVu Sans"/>
              </a:rPr>
              <a:t>Look at the Burgess Model below.  Can you guess the types of buildings and services you might find in each </a:t>
            </a:r>
            <a:r>
              <a:rPr b="1" lang="en-GB" sz="3400" spc="-1" strike="noStrike">
                <a:solidFill>
                  <a:srgbClr val="b2d0b4"/>
                </a:solidFill>
                <a:latin typeface="Century Schoolbook"/>
                <a:ea typeface="DejaVu Sans"/>
              </a:rPr>
              <a:t>zone</a:t>
            </a:r>
            <a:r>
              <a:rPr b="0" lang="en-GB" sz="3400" spc="-1" strike="noStrike">
                <a:solidFill>
                  <a:srgbClr val="b2d0b4"/>
                </a:solidFill>
                <a:latin typeface="Century Schoolbook"/>
                <a:ea typeface="DejaVu Sans"/>
              </a:rPr>
              <a:t>? Annotate your diagram to show the types of buildings found in each zone.</a:t>
            </a:r>
            <a:endParaRPr b="0" lang="en-GB" sz="3400" spc="-1" strike="noStrike">
              <a:latin typeface="Arial"/>
            </a:endParaRPr>
          </a:p>
        </p:txBody>
      </p:sp>
      <p:pic>
        <p:nvPicPr>
          <p:cNvPr id="449" name="Content Placeholder 3" descr=""/>
          <p:cNvPicPr/>
          <p:nvPr/>
        </p:nvPicPr>
        <p:blipFill>
          <a:blip r:embed="rId1"/>
          <a:stretch/>
        </p:blipFill>
        <p:spPr>
          <a:xfrm>
            <a:off x="551520" y="2101680"/>
            <a:ext cx="8808480" cy="4275360"/>
          </a:xfrm>
          <a:prstGeom prst="rect">
            <a:avLst/>
          </a:prstGeom>
          <a:ln>
            <a:noFill/>
          </a:ln>
        </p:spPr>
      </p:pic>
    </p:spTree>
  </p:cSld>
  <mc:AlternateContent>
    <mc:Choice Requires="p14">
      <p:transition spd="med" p14:dur="700">
        <p:fade/>
      </p:transition>
    </mc:Choice>
    <mc:Fallback>
      <p:transition spd="med">
        <p:fade/>
      </p:transition>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0" name="Content Placeholder 3" descr=""/>
          <p:cNvPicPr/>
          <p:nvPr/>
        </p:nvPicPr>
        <p:blipFill>
          <a:blip r:embed="rId1"/>
          <a:srcRect l="0" t="0" r="0" b="50033"/>
          <a:stretch/>
        </p:blipFill>
        <p:spPr>
          <a:xfrm>
            <a:off x="191520" y="161640"/>
            <a:ext cx="10149480" cy="6531480"/>
          </a:xfrm>
          <a:prstGeom prst="rect">
            <a:avLst/>
          </a:prstGeom>
          <a:ln>
            <a:noFill/>
          </a:ln>
        </p:spPr>
      </p:pic>
    </p:spTree>
  </p:cSld>
  <mc:AlternateContent>
    <mc:Choice Requires="p14">
      <p:transition spd="med" p14:dur="700">
        <p:fade/>
      </p:transition>
    </mc:Choice>
    <mc:Fallback>
      <p:transition spd="med">
        <p:fade/>
      </p:transition>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1" name="Content Placeholder 9" descr=""/>
          <p:cNvPicPr/>
          <p:nvPr/>
        </p:nvPicPr>
        <p:blipFill>
          <a:blip r:embed="rId1"/>
          <a:srcRect l="0" t="49967" r="0" b="0"/>
          <a:stretch/>
        </p:blipFill>
        <p:spPr>
          <a:xfrm>
            <a:off x="119160" y="188640"/>
            <a:ext cx="9827640" cy="6333120"/>
          </a:xfrm>
          <a:prstGeom prst="rect">
            <a:avLst/>
          </a:prstGeom>
          <a:ln>
            <a:noFill/>
          </a:ln>
        </p:spPr>
      </p:pic>
    </p:spTree>
  </p:cSld>
  <mc:AlternateContent>
    <mc:Choice Requires="p14">
      <p:transition spd="med" p14:dur="700">
        <p:fade/>
      </p:transition>
    </mc:Choice>
    <mc:Fallback>
      <p:transition spd="med">
        <p:fade/>
      </p:transition>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2" name="CustomShape 1"/>
          <p:cNvSpPr/>
          <p:nvPr/>
        </p:nvSpPr>
        <p:spPr>
          <a:xfrm>
            <a:off x="838080" y="365040"/>
            <a:ext cx="10512000" cy="1141560"/>
          </a:xfrm>
          <a:prstGeom prst="rect">
            <a:avLst/>
          </a:prstGeom>
          <a:noFill/>
          <a:ln>
            <a:noFill/>
          </a:ln>
        </p:spPr>
        <p:style>
          <a:lnRef idx="0"/>
          <a:fillRef idx="0"/>
          <a:effectRef idx="0"/>
          <a:fontRef idx="minor"/>
        </p:style>
        <p:txBody>
          <a:bodyPr lIns="90000" rIns="90000" tIns="45000" bIns="45000" anchor="b">
            <a:noAutofit/>
          </a:bodyPr>
          <a:p>
            <a:pPr>
              <a:lnSpc>
                <a:spcPct val="90000"/>
              </a:lnSpc>
            </a:pPr>
            <a:r>
              <a:rPr b="0" lang="en-GB" sz="3400" spc="-1" strike="noStrike">
                <a:solidFill>
                  <a:srgbClr val="b2d0b4"/>
                </a:solidFill>
                <a:latin typeface="Century Schoolbook"/>
                <a:ea typeface="DejaVu Sans"/>
              </a:rPr>
              <a:t>How do CBD’s develop?</a:t>
            </a:r>
            <a:endParaRPr b="0" lang="en-GB" sz="3400" spc="-1" strike="noStrike">
              <a:latin typeface="Arial"/>
            </a:endParaRPr>
          </a:p>
        </p:txBody>
      </p:sp>
      <p:sp>
        <p:nvSpPr>
          <p:cNvPr id="453" name="CustomShape 2"/>
          <p:cNvSpPr/>
          <p:nvPr/>
        </p:nvSpPr>
        <p:spPr>
          <a:xfrm>
            <a:off x="936000" y="1944000"/>
            <a:ext cx="10436760" cy="39600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GB" sz="2400" spc="-1" strike="noStrike">
                <a:solidFill>
                  <a:srgbClr val="e2e2e2"/>
                </a:solidFill>
                <a:latin typeface="Arial"/>
                <a:ea typeface="DejaVu Sans"/>
              </a:rPr>
              <a:t>Often it starts as the original growth point of the settlement, the old village centre.</a:t>
            </a:r>
            <a:endParaRPr b="0" lang="en-GB" sz="2400" spc="-1" strike="noStrike">
              <a:latin typeface="Arial"/>
            </a:endParaRPr>
          </a:p>
          <a:p>
            <a:pPr>
              <a:lnSpc>
                <a:spcPct val="100000"/>
              </a:lnSpc>
            </a:pPr>
            <a:r>
              <a:rPr b="0" lang="en-GB" sz="2400" spc="-1" strike="noStrike">
                <a:solidFill>
                  <a:srgbClr val="e2e2e2"/>
                </a:solidFill>
                <a:latin typeface="Arial"/>
                <a:ea typeface="DejaVu Sans"/>
              </a:rPr>
              <a:t>This is also the point where transport routes connect and therefore a good location for retail business and trade.</a:t>
            </a:r>
            <a:endParaRPr b="0" lang="en-GB" sz="2400" spc="-1" strike="noStrike">
              <a:latin typeface="Arial"/>
            </a:endParaRPr>
          </a:p>
          <a:p>
            <a:pPr>
              <a:lnSpc>
                <a:spcPct val="100000"/>
              </a:lnSpc>
            </a:pPr>
            <a:endParaRPr b="0" lang="en-GB" sz="2400" spc="-1" strike="noStrike">
              <a:latin typeface="Arial"/>
            </a:endParaRPr>
          </a:p>
          <a:p>
            <a:pPr>
              <a:lnSpc>
                <a:spcPct val="100000"/>
              </a:lnSpc>
            </a:pPr>
            <a:r>
              <a:rPr b="0" lang="en-GB" sz="2400" spc="-1" strike="noStrike">
                <a:solidFill>
                  <a:srgbClr val="e2e2e2"/>
                </a:solidFill>
                <a:latin typeface="Arial"/>
                <a:ea typeface="DejaVu Sans"/>
              </a:rPr>
              <a:t>As businesses and services locate there, demand for land in this central area increases, this leads to an increase in land prices meaning that only certain services ( often high order services) can afford to locate there.  High land prices lead to buildings getting taller and taller to make the best use of the expensive and limited land.</a:t>
            </a:r>
            <a:endParaRPr b="0" lang="en-GB" sz="2400" spc="-1" strike="noStrike">
              <a:latin typeface="Arial"/>
            </a:endParaRPr>
          </a:p>
          <a:p>
            <a:pPr>
              <a:lnSpc>
                <a:spcPct val="100000"/>
              </a:lnSpc>
            </a:pPr>
            <a:endParaRPr b="0" lang="en-GB" sz="24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4" name="CustomShape 1"/>
          <p:cNvSpPr/>
          <p:nvPr/>
        </p:nvSpPr>
        <p:spPr>
          <a:xfrm>
            <a:off x="7924680" y="1523880"/>
            <a:ext cx="3425400" cy="1901520"/>
          </a:xfrm>
          <a:prstGeom prst="rect">
            <a:avLst/>
          </a:prstGeom>
          <a:noFill/>
          <a:ln>
            <a:noFill/>
          </a:ln>
        </p:spPr>
        <p:style>
          <a:lnRef idx="0"/>
          <a:fillRef idx="0"/>
          <a:effectRef idx="0"/>
          <a:fontRef idx="minor"/>
        </p:style>
        <p:txBody>
          <a:bodyPr lIns="90000" rIns="90000" tIns="45000" bIns="45000" anchor="b">
            <a:noAutofit/>
          </a:bodyPr>
          <a:p>
            <a:pPr>
              <a:lnSpc>
                <a:spcPct val="90000"/>
              </a:lnSpc>
            </a:pPr>
            <a:r>
              <a:rPr b="0" lang="en-GB" sz="3400" spc="-1" strike="noStrike">
                <a:solidFill>
                  <a:srgbClr val="b2d0b4"/>
                </a:solidFill>
                <a:latin typeface="Century Schoolbook"/>
                <a:ea typeface="DejaVu Sans"/>
              </a:rPr>
              <a:t>Add a Slide Title - 4</a:t>
            </a:r>
            <a:endParaRPr b="0" lang="en-GB" sz="3400" spc="-1" strike="noStrike">
              <a:latin typeface="Arial"/>
            </a:endParaRPr>
          </a:p>
        </p:txBody>
      </p:sp>
      <p:sp>
        <p:nvSpPr>
          <p:cNvPr id="455" name="CustomShape 2"/>
          <p:cNvSpPr/>
          <p:nvPr/>
        </p:nvSpPr>
        <p:spPr>
          <a:xfrm>
            <a:off x="407520" y="260640"/>
            <a:ext cx="11157480" cy="1076400"/>
          </a:xfrm>
          <a:prstGeom prst="rect">
            <a:avLst/>
          </a:prstGeom>
          <a:noFill/>
          <a:ln>
            <a:noFill/>
          </a:ln>
        </p:spPr>
        <p:style>
          <a:lnRef idx="0"/>
          <a:fillRef idx="0"/>
          <a:effectRef idx="0"/>
          <a:fontRef idx="minor"/>
        </p:style>
        <p:txBody>
          <a:bodyPr lIns="90000" rIns="90000" tIns="45000" bIns="45000">
            <a:noAutofit/>
          </a:bodyPr>
          <a:p>
            <a:pPr>
              <a:lnSpc>
                <a:spcPct val="90000"/>
              </a:lnSpc>
              <a:spcBef>
                <a:spcPts val="1800"/>
              </a:spcBef>
            </a:pPr>
            <a:r>
              <a:rPr b="0" lang="en-GB" sz="2600" spc="-1" strike="noStrike">
                <a:solidFill>
                  <a:srgbClr val="ffffff"/>
                </a:solidFill>
                <a:latin typeface="Arial"/>
                <a:ea typeface="DejaVu Sans"/>
              </a:rPr>
              <a:t>Homer Hoyt’s sector model</a:t>
            </a:r>
            <a:r>
              <a:rPr b="0" lang="en-GB" sz="1500" spc="-1" strike="noStrike">
                <a:solidFill>
                  <a:srgbClr val="ffffff"/>
                </a:solidFill>
                <a:latin typeface="Arial"/>
                <a:ea typeface="DejaVu Sans"/>
              </a:rPr>
              <a:t>.   </a:t>
            </a:r>
            <a:endParaRPr b="0" lang="en-GB" sz="1500" spc="-1" strike="noStrike">
              <a:latin typeface="Arial"/>
            </a:endParaRPr>
          </a:p>
          <a:p>
            <a:pPr>
              <a:lnSpc>
                <a:spcPct val="90000"/>
              </a:lnSpc>
              <a:spcBef>
                <a:spcPts val="1800"/>
              </a:spcBef>
            </a:pPr>
            <a:r>
              <a:rPr b="0" lang="en-GB" sz="1800" spc="-1" strike="noStrike">
                <a:solidFill>
                  <a:srgbClr val="ffffff"/>
                </a:solidFill>
                <a:latin typeface="Arial"/>
                <a:ea typeface="DejaVu Sans"/>
              </a:rPr>
              <a:t>Make a copy in your notes. How does it compare to the Burgess model?   What are the main differences? </a:t>
            </a:r>
            <a:endParaRPr b="0" lang="en-GB" sz="1800" spc="-1" strike="noStrike">
              <a:latin typeface="Arial"/>
            </a:endParaRPr>
          </a:p>
        </p:txBody>
      </p:sp>
      <p:sp>
        <p:nvSpPr>
          <p:cNvPr id="456" name="CustomShape 3"/>
          <p:cNvSpPr/>
          <p:nvPr/>
        </p:nvSpPr>
        <p:spPr>
          <a:xfrm>
            <a:off x="7924680" y="3581280"/>
            <a:ext cx="3425400" cy="1825200"/>
          </a:xfrm>
          <a:prstGeom prst="rect">
            <a:avLst/>
          </a:prstGeom>
          <a:noFill/>
          <a:ln>
            <a:noFill/>
          </a:ln>
        </p:spPr>
        <p:style>
          <a:lnRef idx="0"/>
          <a:fillRef idx="0"/>
          <a:effectRef idx="0"/>
          <a:fontRef idx="minor"/>
        </p:style>
      </p:sp>
      <p:pic>
        <p:nvPicPr>
          <p:cNvPr id="457" name="Picture 6" descr=""/>
          <p:cNvPicPr/>
          <p:nvPr/>
        </p:nvPicPr>
        <p:blipFill>
          <a:blip r:embed="rId1"/>
          <a:stretch/>
        </p:blipFill>
        <p:spPr>
          <a:xfrm>
            <a:off x="27720" y="1382760"/>
            <a:ext cx="12188520" cy="4393800"/>
          </a:xfrm>
          <a:prstGeom prst="rect">
            <a:avLst/>
          </a:prstGeom>
          <a:ln>
            <a:noFill/>
          </a:ln>
        </p:spPr>
      </p:pic>
      <p:sp>
        <p:nvSpPr>
          <p:cNvPr id="458" name="CustomShape 4"/>
          <p:cNvSpPr/>
          <p:nvPr/>
        </p:nvSpPr>
        <p:spPr>
          <a:xfrm>
            <a:off x="2855520" y="3933000"/>
            <a:ext cx="3236760" cy="16117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GB" sz="2000" spc="-1" strike="noStrike">
                <a:solidFill>
                  <a:srgbClr val="3d372e"/>
                </a:solidFill>
                <a:latin typeface="Arial"/>
                <a:ea typeface="DejaVu Sans"/>
              </a:rPr>
              <a:t>Hoyt wanted to show the importance of transport routes and how they influence the use of the land around them.</a:t>
            </a:r>
            <a:endParaRPr b="0" lang="en-GB" sz="2000" spc="-1" strike="noStrike">
              <a:latin typeface="Arial"/>
            </a:endParaRPr>
          </a:p>
        </p:txBody>
      </p:sp>
      <p:sp>
        <p:nvSpPr>
          <p:cNvPr id="459" name="CustomShape 5"/>
          <p:cNvSpPr/>
          <p:nvPr/>
        </p:nvSpPr>
        <p:spPr>
          <a:xfrm>
            <a:off x="119160" y="6019920"/>
            <a:ext cx="11733840" cy="45288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GB" sz="2400" spc="-1" strike="noStrike">
                <a:solidFill>
                  <a:srgbClr val="ffffff"/>
                </a:solidFill>
                <a:latin typeface="Arial"/>
                <a:ea typeface="DejaVu Sans"/>
              </a:rPr>
              <a:t>Can you see where the different types of housing are? Why do you think this is?</a:t>
            </a:r>
            <a:endParaRPr b="0" lang="en-GB" sz="24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0" name="CustomShape 1"/>
          <p:cNvSpPr/>
          <p:nvPr/>
        </p:nvSpPr>
        <p:spPr>
          <a:xfrm>
            <a:off x="838080" y="365040"/>
            <a:ext cx="10512000" cy="1141560"/>
          </a:xfrm>
          <a:prstGeom prst="rect">
            <a:avLst/>
          </a:prstGeom>
          <a:noFill/>
          <a:ln>
            <a:noFill/>
          </a:ln>
        </p:spPr>
        <p:style>
          <a:lnRef idx="0"/>
          <a:fillRef idx="0"/>
          <a:effectRef idx="0"/>
          <a:fontRef idx="minor"/>
        </p:style>
        <p:txBody>
          <a:bodyPr lIns="0" rIns="0" tIns="0" bIns="0" anchor="ctr">
            <a:noAutofit/>
          </a:bodyPr>
          <a:p>
            <a:pPr>
              <a:lnSpc>
                <a:spcPct val="100000"/>
              </a:lnSpc>
            </a:pPr>
            <a:r>
              <a:rPr b="0" lang="en-GB" sz="4000" spc="-1" strike="noStrike">
                <a:solidFill>
                  <a:srgbClr val="ffffff"/>
                </a:solidFill>
                <a:latin typeface="Arial"/>
                <a:ea typeface="DejaVu Sans"/>
              </a:rPr>
              <a:t>Urban land use in LEDCs</a:t>
            </a:r>
            <a:endParaRPr b="0" lang="en-GB" sz="4000" spc="-1" strike="noStrike">
              <a:latin typeface="Arial"/>
            </a:endParaRPr>
          </a:p>
        </p:txBody>
      </p:sp>
      <p:pic>
        <p:nvPicPr>
          <p:cNvPr id="461" name="" descr=""/>
          <p:cNvPicPr/>
          <p:nvPr/>
        </p:nvPicPr>
        <p:blipFill>
          <a:blip r:embed="rId1"/>
          <a:stretch/>
        </p:blipFill>
        <p:spPr>
          <a:xfrm>
            <a:off x="4104000" y="1512000"/>
            <a:ext cx="7321680" cy="4316760"/>
          </a:xfrm>
          <a:prstGeom prst="rect">
            <a:avLst/>
          </a:prstGeom>
          <a:ln>
            <a:noFill/>
          </a:ln>
        </p:spPr>
      </p:pic>
      <p:sp>
        <p:nvSpPr>
          <p:cNvPr id="462" name="CustomShape 2"/>
          <p:cNvSpPr/>
          <p:nvPr/>
        </p:nvSpPr>
        <p:spPr>
          <a:xfrm>
            <a:off x="288000" y="1506600"/>
            <a:ext cx="3596760" cy="38934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GB" sz="2800" spc="-1" strike="noStrike">
                <a:solidFill>
                  <a:srgbClr val="e2e2e2"/>
                </a:solidFill>
                <a:latin typeface="Arial"/>
                <a:ea typeface="DejaVu Sans"/>
              </a:rPr>
              <a:t>This is a model of land use in urban areas in less developed countries.</a:t>
            </a:r>
            <a:endParaRPr b="0" lang="en-GB" sz="2800" spc="-1" strike="noStrike">
              <a:latin typeface="Arial"/>
            </a:endParaRPr>
          </a:p>
          <a:p>
            <a:pPr>
              <a:lnSpc>
                <a:spcPct val="100000"/>
              </a:lnSpc>
            </a:pPr>
            <a:r>
              <a:rPr b="0" lang="en-GB" sz="2800" spc="-1" strike="noStrike">
                <a:solidFill>
                  <a:srgbClr val="e2e2e2"/>
                </a:solidFill>
                <a:latin typeface="Arial"/>
                <a:ea typeface="DejaVu Sans"/>
              </a:rPr>
              <a:t>What differences do you notice in the land use when compared to the MEDC model?</a:t>
            </a:r>
            <a:endParaRPr b="0" lang="en-GB" sz="28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Business office city sketch presentation background (widescreen)</Template>
  <TotalTime>1006</TotalTime>
  <Application>LibreOffice/6.4.7.2$Windows_X86_64 LibreOffice_project/639b8ac485750d5696d7590a72ef1b496725cfb5</Application>
  <Words>294</Words>
  <Paragraphs>24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2018-05-08T08:14:29Z</dcterms:created>
  <dc:creator>Sarah</dc:creator>
  <dc:description/>
  <dc:language>en-GB</dc:language>
  <cp:lastModifiedBy>S Hodgson</cp:lastModifiedBy>
  <dcterms:modified xsi:type="dcterms:W3CDTF">2021-01-12T18:07:21Z</dcterms:modified>
  <cp:revision>85</cp:revision>
  <dc:subject/>
  <dc:title>Urban settlements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11</vt:i4>
  </property>
</Properties>
</file>